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6.xml" ContentType="application/vnd.openxmlformats-officedocument.presentationml.notesSlide+xml"/>
  <Override PartName="/ppt/charts/chart5.xml" ContentType="application/vnd.openxmlformats-officedocument.drawingml.chart+xml"/>
  <Override PartName="/ppt/notesSlides/notesSlide17.xml" ContentType="application/vnd.openxmlformats-officedocument.presentationml.notesSlide+xml"/>
  <Override PartName="/ppt/charts/chart6.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8" r:id="rId2"/>
  </p:sldMasterIdLst>
  <p:notesMasterIdLst>
    <p:notesMasterId r:id="rId32"/>
  </p:notesMasterIdLst>
  <p:handoutMasterIdLst>
    <p:handoutMasterId r:id="rId33"/>
  </p:handoutMasterIdLst>
  <p:sldIdLst>
    <p:sldId id="352" r:id="rId3"/>
    <p:sldId id="358" r:id="rId4"/>
    <p:sldId id="272" r:id="rId5"/>
    <p:sldId id="353" r:id="rId6"/>
    <p:sldId id="274" r:id="rId7"/>
    <p:sldId id="359" r:id="rId8"/>
    <p:sldId id="373" r:id="rId9"/>
    <p:sldId id="355" r:id="rId10"/>
    <p:sldId id="278" r:id="rId11"/>
    <p:sldId id="379" r:id="rId12"/>
    <p:sldId id="378" r:id="rId13"/>
    <p:sldId id="371" r:id="rId14"/>
    <p:sldId id="364" r:id="rId15"/>
    <p:sldId id="281" r:id="rId16"/>
    <p:sldId id="374" r:id="rId17"/>
    <p:sldId id="375" r:id="rId18"/>
    <p:sldId id="376" r:id="rId19"/>
    <p:sldId id="377" r:id="rId20"/>
    <p:sldId id="363" r:id="rId21"/>
    <p:sldId id="360" r:id="rId22"/>
    <p:sldId id="286" r:id="rId23"/>
    <p:sldId id="361" r:id="rId24"/>
    <p:sldId id="290" r:id="rId25"/>
    <p:sldId id="306" r:id="rId26"/>
    <p:sldId id="307" r:id="rId27"/>
    <p:sldId id="293" r:id="rId28"/>
    <p:sldId id="297" r:id="rId29"/>
    <p:sldId id="296" r:id="rId30"/>
    <p:sldId id="380" r:id="rId31"/>
  </p:sldIdLst>
  <p:sldSz cx="12192000" cy="6858000"/>
  <p:notesSz cx="7099300" cy="10234613"/>
  <p:embeddedFontLst>
    <p:embeddedFont>
      <p:font typeface="Bahnschrift SemiBold SemiConden" panose="020B0502040204020203" pitchFamily="34" charset="0"/>
      <p:bold r:id="rId34"/>
    </p:embeddedFont>
    <p:embeddedFont>
      <p:font typeface="BIZ UDPゴシック" panose="020B0400000000000000" pitchFamily="50" charset="-128"/>
      <p:regular r:id="rId35"/>
      <p:bold r:id="rId36"/>
    </p:embeddedFont>
    <p:embeddedFont>
      <p:font typeface="HGP創英角ｺﾞｼｯｸUB" panose="020B0900000000000000" pitchFamily="50" charset="-128"/>
      <p:regular r:id="rId37"/>
    </p:embeddedFont>
    <p:embeddedFont>
      <p:font typeface="Meiryo UI" panose="020B0604030504040204" pitchFamily="50" charset="-128"/>
      <p:regular r:id="rId38"/>
      <p:bold r:id="rId39"/>
      <p:italic r:id="rId40"/>
      <p:boldItalic r:id="rId41"/>
    </p:embeddedFont>
    <p:embeddedFont>
      <p:font typeface="Yu Gothic UI" panose="020B0500000000000000" pitchFamily="50" charset="-128"/>
      <p:regular r:id="rId42"/>
      <p:bold r:id="rId43"/>
    </p:embeddedFont>
    <p:embeddedFont>
      <p:font typeface="Yu Gothic UI Semibold" panose="020B0700000000000000" pitchFamily="50" charset="-128"/>
      <p:bold r:id="rId44"/>
    </p:embeddedFont>
    <p:embeddedFont>
      <p:font typeface="メイリオ" panose="020B0604030504040204" pitchFamily="50" charset="-128"/>
      <p:regular r:id="rId45"/>
      <p:bold r:id="rId46"/>
      <p:italic r:id="rId47"/>
      <p:boldItalic r:id="rId48"/>
    </p:embeddedFont>
    <p:embeddedFont>
      <p:font typeface="游ゴシック" panose="020B0400000000000000" pitchFamily="50" charset="-128"/>
      <p:regular r:id="rId49"/>
      <p:bold r:id="rId50"/>
    </p:embeddedFont>
    <p:embeddedFont>
      <p:font typeface="游ゴシック" panose="020B0400000000000000" pitchFamily="50" charset="-128"/>
      <p:regular r:id="rId49"/>
      <p:bold r:id="rId50"/>
    </p:embeddedFont>
    <p:embeddedFont>
      <p:font typeface="游ゴシック Light" panose="020B0300000000000000" pitchFamily="50" charset="-128"/>
      <p:regular r:id="rId51"/>
    </p:embeddedFont>
    <p:embeddedFont>
      <p:font typeface="游ゴシック Medium" panose="020B0500000000000000" pitchFamily="50" charset="-128"/>
      <p:regular r:id="rId52"/>
    </p:embeddedFont>
    <p:embeddedFont>
      <p:font typeface="貂明朝テキスト" panose="02020400000000000000" pitchFamily="18" charset="-128"/>
      <p:regular r:id="rId53"/>
    </p:embeddedFont>
  </p:embeddedFontLst>
  <p:defaultTex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29" userDrawn="1">
          <p15:clr>
            <a:srgbClr val="A4A3A4"/>
          </p15:clr>
        </p15:guide>
        <p15:guide id="2" pos="438" userDrawn="1">
          <p15:clr>
            <a:srgbClr val="A4A3A4"/>
          </p15:clr>
        </p15:guide>
        <p15:guide id="3" orient="horz" pos="1003" userDrawn="1">
          <p15:clr>
            <a:srgbClr val="A4A3A4"/>
          </p15:clr>
        </p15:guide>
        <p15:guide id="4" pos="7537" userDrawn="1">
          <p15:clr>
            <a:srgbClr val="A4A3A4"/>
          </p15:clr>
        </p15:guide>
        <p15:guide id="5" pos="740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DDD"/>
    <a:srgbClr val="FFFFFF"/>
    <a:srgbClr val="FF5DAE"/>
    <a:srgbClr val="FFE1F0"/>
    <a:srgbClr val="FBF05B"/>
    <a:srgbClr val="FAEC32"/>
    <a:srgbClr val="FFF97D"/>
    <a:srgbClr val="FFF643"/>
    <a:srgbClr val="FFFEEB"/>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43" autoAdjust="0"/>
    <p:restoredTop sz="96101" autoAdjust="0"/>
  </p:normalViewPr>
  <p:slideViewPr>
    <p:cSldViewPr>
      <p:cViewPr varScale="1">
        <p:scale>
          <a:sx n="107" d="100"/>
          <a:sy n="107" d="100"/>
        </p:scale>
        <p:origin x="672" y="120"/>
      </p:cViewPr>
      <p:guideLst>
        <p:guide orient="horz" pos="1729"/>
        <p:guide pos="438"/>
        <p:guide orient="horz" pos="1003"/>
        <p:guide pos="7537"/>
        <p:guide pos="740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howGuides="1">
      <p:cViewPr varScale="1">
        <p:scale>
          <a:sx n="75" d="100"/>
          <a:sy n="75" d="100"/>
        </p:scale>
        <p:origin x="4020" y="66"/>
      </p:cViewPr>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6.fntdata"/><Relationship Id="rId21" Type="http://schemas.openxmlformats.org/officeDocument/2006/relationships/slide" Target="slides/slide19.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font" Target="fonts/font17.fntdata"/><Relationship Id="rId55"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38" Type="http://schemas.openxmlformats.org/officeDocument/2006/relationships/font" Target="fonts/font5.fntdata"/><Relationship Id="rId46" Type="http://schemas.openxmlformats.org/officeDocument/2006/relationships/font" Target="fonts/font13.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8.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3" Type="http://schemas.openxmlformats.org/officeDocument/2006/relationships/font" Target="fonts/font20.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3.fntdata"/><Relationship Id="rId49" Type="http://schemas.openxmlformats.org/officeDocument/2006/relationships/font" Target="fonts/font16.fntdata"/><Relationship Id="rId57"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11.fntdata"/><Relationship Id="rId52" Type="http://schemas.openxmlformats.org/officeDocument/2006/relationships/font" Target="fonts/font19.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font" Target="fonts/font18.fntdata"/><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yonesv\&#20107;&#21209;&#23616;&#20849;&#26377;\03%20&#24195;&#22577;&#22996;&#21729;&#20250;\&#9679;&#35910;&#36766;&#20856;\2026-27_&#35910;&#36766;&#20856;\&#36039;&#26009;&#12539;data\p5-6p12.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yonesv\&#20107;&#21209;&#23616;&#20849;&#26377;\03%20&#24195;&#22577;&#22996;&#21729;&#20250;\&#9679;&#35910;&#36766;&#20856;\2026-27_&#35910;&#36766;&#20856;\&#36039;&#26009;&#12539;data\p5-6p12.xlsx" TargetMode="Externa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788649160386514"/>
          <c:y val="0.14906642507232057"/>
          <c:w val="0.53443384308476904"/>
          <c:h val="0.82058698545487263"/>
        </c:manualLayout>
      </c:layout>
      <c:doughnutChart>
        <c:varyColors val="1"/>
        <c:ser>
          <c:idx val="0"/>
          <c:order val="0"/>
          <c:tx>
            <c:strRef>
              <c:f>Sheet1!$B$1</c:f>
              <c:strCache>
                <c:ptCount val="1"/>
                <c:pt idx="0">
                  <c:v>2026</c:v>
                </c:pt>
              </c:strCache>
            </c:strRef>
          </c:tx>
          <c:dPt>
            <c:idx val="0"/>
            <c:bubble3D val="0"/>
            <c:spPr>
              <a:solidFill>
                <a:srgbClr val="1691F6"/>
              </a:solidFill>
              <a:ln w="19050">
                <a:solidFill>
                  <a:schemeClr val="lt1"/>
                </a:solidFill>
              </a:ln>
              <a:effectLst/>
            </c:spPr>
            <c:extLst>
              <c:ext xmlns:c16="http://schemas.microsoft.com/office/drawing/2014/chart" uri="{C3380CC4-5D6E-409C-BE32-E72D297353CC}">
                <c16:uniqueId val="{00000008-B7B8-4FEA-8A42-D2F8977BDB0E}"/>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1-B7B8-4FEA-8A42-D2F8977BDB0E}"/>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3-B7B8-4FEA-8A42-D2F8977BDB0E}"/>
              </c:ext>
            </c:extLst>
          </c:dPt>
          <c:dPt>
            <c:idx val="3"/>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2-B7B8-4FEA-8A42-D2F8977BDB0E}"/>
              </c:ext>
            </c:extLst>
          </c:dPt>
          <c:dPt>
            <c:idx val="4"/>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04-B7B8-4FEA-8A42-D2F8977BDB0E}"/>
              </c:ext>
            </c:extLst>
          </c:dPt>
          <c:dPt>
            <c:idx val="5"/>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07-B7B8-4FEA-8A42-D2F8977BDB0E}"/>
              </c:ext>
            </c:extLst>
          </c:dPt>
          <c:dPt>
            <c:idx val="6"/>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06-B7B8-4FEA-8A42-D2F8977BDB0E}"/>
              </c:ext>
            </c:extLst>
          </c:dPt>
          <c:dPt>
            <c:idx val="7"/>
            <c:bubble3D val="0"/>
            <c:spPr>
              <a:solidFill>
                <a:schemeClr val="accent3">
                  <a:lumMod val="80000"/>
                  <a:lumOff val="20000"/>
                </a:schemeClr>
              </a:solidFill>
              <a:ln w="19050">
                <a:solidFill>
                  <a:schemeClr val="lt1"/>
                </a:solidFill>
              </a:ln>
              <a:effectLst/>
            </c:spPr>
            <c:extLst>
              <c:ext xmlns:c16="http://schemas.microsoft.com/office/drawing/2014/chart" uri="{C3380CC4-5D6E-409C-BE32-E72D297353CC}">
                <c16:uniqueId val="{00000005-B7B8-4FEA-8A42-D2F8977BDB0E}"/>
              </c:ext>
            </c:extLst>
          </c:dPt>
          <c:dLbls>
            <c:dLbl>
              <c:idx val="0"/>
              <c:layout>
                <c:manualLayout>
                  <c:x val="9.6650171027676795E-3"/>
                  <c:y val="2.4733299083231984E-2"/>
                </c:manualLayout>
              </c:layout>
              <c:tx>
                <c:rich>
                  <a:bodyPr/>
                  <a:lstStyle/>
                  <a:p>
                    <a:fld id="{C69803C1-86D7-47DF-911F-4724AD331CA7}" type="CATEGORYNAME">
                      <a:rPr lang="ja-JP" altLang="en-US" sz="3200"/>
                      <a:pPr/>
                      <a:t>[分類名]</a:t>
                    </a:fld>
                    <a:r>
                      <a:rPr lang="ja-JP" altLang="en-US" sz="3200" baseline="0" dirty="0"/>
                      <a:t>
</a:t>
                    </a:r>
                    <a:fld id="{5E5F6CB4-3855-4A04-995B-AA6F1A438A71}" type="PERCENTAGE">
                      <a:rPr lang="en-US" altLang="ja-JP" sz="3200" baseline="0"/>
                      <a:pPr/>
                      <a:t>[パーセンテージ]</a:t>
                    </a:fld>
                    <a:endParaRPr lang="ja-JP" altLang="en-US" sz="3200"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B7B8-4FEA-8A42-D2F8977BDB0E}"/>
                </c:ext>
              </c:extLst>
            </c:dLbl>
            <c:dLbl>
              <c:idx val="1"/>
              <c:layout>
                <c:manualLayout>
                  <c:x val="1.2403311777723885E-2"/>
                  <c:y val="3.8018391447497739E-2"/>
                </c:manualLayout>
              </c:layout>
              <c:spPr>
                <a:noFill/>
                <a:ln>
                  <a:noFill/>
                </a:ln>
                <a:effectLst/>
              </c:spPr>
              <c:txPr>
                <a:bodyPr rot="0" spcFirstLastPara="1" vertOverflow="ellipsis" vert="horz" wrap="square" lIns="38100" tIns="19050" rIns="38100" bIns="19050" anchor="ctr" anchorCtr="1">
                  <a:noAutofit/>
                </a:bodyPr>
                <a:lstStyle/>
                <a:p>
                  <a:pPr>
                    <a:lnSpc>
                      <a:spcPts val="3300"/>
                    </a:lnSpc>
                    <a:defRPr sz="2800" b="0" i="0" u="none" strike="noStrike" kern="1200" baseline="0">
                      <a:solidFill>
                        <a:schemeClr val="tx1"/>
                      </a:solidFill>
                      <a:latin typeface="Noto Sans JP Medium" panose="020B0200000000000000" pitchFamily="50" charset="-128"/>
                      <a:ea typeface="Noto Sans JP Medium" panose="020B0200000000000000" pitchFamily="50" charset="-128"/>
                      <a:cs typeface="Nirmala UI" panose="020B0502040204020203" pitchFamily="34" charset="0"/>
                    </a:defRPr>
                  </a:pPr>
                  <a:endParaRPr lang="ja-JP"/>
                </a:p>
              </c:txPr>
              <c:showLegendKey val="0"/>
              <c:showVal val="0"/>
              <c:showCatName val="1"/>
              <c:showSerName val="0"/>
              <c:showPercent val="1"/>
              <c:showBubbleSize val="0"/>
              <c:extLst>
                <c:ext xmlns:c15="http://schemas.microsoft.com/office/drawing/2012/chart" uri="{CE6537A1-D6FC-4f65-9D91-7224C49458BB}">
                  <c15:layout>
                    <c:manualLayout>
                      <c:w val="0.21406249999999999"/>
                      <c:h val="0.18984373832162044"/>
                    </c:manualLayout>
                  </c15:layout>
                </c:ext>
                <c:ext xmlns:c16="http://schemas.microsoft.com/office/drawing/2014/chart" uri="{C3380CC4-5D6E-409C-BE32-E72D297353CC}">
                  <c16:uniqueId val="{00000001-B7B8-4FEA-8A42-D2F8977BDB0E}"/>
                </c:ext>
              </c:extLst>
            </c:dLbl>
            <c:dLbl>
              <c:idx val="2"/>
              <c:spPr>
                <a:noFill/>
                <a:ln>
                  <a:noFill/>
                </a:ln>
                <a:effectLst/>
              </c:spPr>
              <c:txPr>
                <a:bodyPr rot="0" spcFirstLastPara="1" vertOverflow="ellipsis" vert="horz" wrap="square" lIns="38100" tIns="19050" rIns="38100" bIns="19050" anchor="ctr" anchorCtr="1">
                  <a:spAutoFit/>
                </a:bodyPr>
                <a:lstStyle/>
                <a:p>
                  <a:pPr>
                    <a:lnSpc>
                      <a:spcPts val="3300"/>
                    </a:lnSpc>
                    <a:defRPr sz="2800" b="0" i="0" u="none" strike="noStrike" kern="1200" baseline="0">
                      <a:solidFill>
                        <a:schemeClr val="tx1"/>
                      </a:solidFill>
                      <a:latin typeface="Noto Sans JP Medium" panose="020B0200000000000000" pitchFamily="50" charset="-128"/>
                      <a:ea typeface="Noto Sans JP Medium" panose="020B0200000000000000" pitchFamily="50" charset="-128"/>
                      <a:cs typeface="Nirmala UI" panose="020B0502040204020203" pitchFamily="34" charset="0"/>
                    </a:defRPr>
                  </a:pPr>
                  <a:endParaRPr lang="ja-JP"/>
                </a:p>
              </c:txPr>
              <c:showLegendKey val="0"/>
              <c:showVal val="0"/>
              <c:showCatName val="1"/>
              <c:showSerName val="0"/>
              <c:showPercent val="1"/>
              <c:showBubbleSize val="0"/>
              <c:extLst>
                <c:ext xmlns:c16="http://schemas.microsoft.com/office/drawing/2014/chart" uri="{C3380CC4-5D6E-409C-BE32-E72D297353CC}">
                  <c16:uniqueId val="{00000003-B7B8-4FEA-8A42-D2F8977BDB0E}"/>
                </c:ext>
              </c:extLst>
            </c:dLbl>
            <c:dLbl>
              <c:idx val="3"/>
              <c:layout>
                <c:manualLayout>
                  <c:x val="-0.16978930009040977"/>
                  <c:y val="0.1237652338621066"/>
                </c:manualLayout>
              </c:layout>
              <c:spPr>
                <a:noFill/>
                <a:ln>
                  <a:noFill/>
                </a:ln>
                <a:effectLst/>
              </c:spPr>
              <c:txPr>
                <a:bodyPr rot="0" spcFirstLastPara="1" vertOverflow="ellipsis" vert="horz" wrap="square" lIns="38100" tIns="19050" rIns="38100" bIns="19050" anchor="ctr" anchorCtr="1">
                  <a:noAutofit/>
                </a:bodyPr>
                <a:lstStyle/>
                <a:p>
                  <a:pPr>
                    <a:lnSpc>
                      <a:spcPts val="3300"/>
                    </a:lnSpc>
                    <a:defRPr sz="2400" b="0" i="0" u="none" strike="noStrike" kern="1200" baseline="0">
                      <a:solidFill>
                        <a:schemeClr val="tx1"/>
                      </a:solidFill>
                      <a:latin typeface="Noto Sans JP Medium" panose="020B0200000000000000" pitchFamily="50" charset="-128"/>
                      <a:ea typeface="Noto Sans JP Medium" panose="020B0200000000000000" pitchFamily="50" charset="-128"/>
                      <a:cs typeface="Nirmala UI" panose="020B0502040204020203" pitchFamily="34" charset="0"/>
                    </a:defRPr>
                  </a:pPr>
                  <a:endParaRPr lang="ja-JP"/>
                </a:p>
              </c:txPr>
              <c:showLegendKey val="0"/>
              <c:showVal val="0"/>
              <c:showCatName val="1"/>
              <c:showSerName val="0"/>
              <c:showPercent val="1"/>
              <c:showBubbleSize val="0"/>
              <c:separator> </c:separator>
              <c:extLst>
                <c:ext xmlns:c15="http://schemas.microsoft.com/office/drawing/2012/chart" uri="{CE6537A1-D6FC-4f65-9D91-7224C49458BB}">
                  <c15:layout>
                    <c:manualLayout>
                      <c:w val="0.30813507787314826"/>
                      <c:h val="9.8589656651173627E-2"/>
                    </c:manualLayout>
                  </c15:layout>
                </c:ext>
                <c:ext xmlns:c16="http://schemas.microsoft.com/office/drawing/2014/chart" uri="{C3380CC4-5D6E-409C-BE32-E72D297353CC}">
                  <c16:uniqueId val="{00000002-B7B8-4FEA-8A42-D2F8977BDB0E}"/>
                </c:ext>
              </c:extLst>
            </c:dLbl>
            <c:dLbl>
              <c:idx val="4"/>
              <c:layout>
                <c:manualLayout>
                  <c:x val="-0.1956997269442412"/>
                  <c:y val="8.5022857852861414E-2"/>
                </c:manualLayout>
              </c:layout>
              <c:spPr>
                <a:noFill/>
                <a:ln>
                  <a:noFill/>
                </a:ln>
                <a:effectLst/>
              </c:spPr>
              <c:txPr>
                <a:bodyPr rot="0" spcFirstLastPara="1" vertOverflow="ellipsis" vert="horz" wrap="square" lIns="38100" tIns="19050" rIns="38100" bIns="19050" anchor="ctr" anchorCtr="0">
                  <a:noAutofit/>
                </a:bodyPr>
                <a:lstStyle/>
                <a:p>
                  <a:pPr algn="r">
                    <a:lnSpc>
                      <a:spcPts val="2800"/>
                    </a:lnSpc>
                    <a:defRPr sz="2200" b="0" i="0" u="none" strike="noStrike" kern="1200" baseline="0">
                      <a:solidFill>
                        <a:schemeClr val="tx1"/>
                      </a:solidFill>
                      <a:latin typeface="Noto Sans JP Medium" panose="020B0200000000000000" pitchFamily="50" charset="-128"/>
                      <a:ea typeface="Noto Sans JP Medium" panose="020B0200000000000000" pitchFamily="50" charset="-128"/>
                      <a:cs typeface="Nirmala UI" panose="020B0502040204020203" pitchFamily="34" charset="0"/>
                    </a:defRPr>
                  </a:pPr>
                  <a:endParaRPr lang="ja-JP"/>
                </a:p>
              </c:txPr>
              <c:showLegendKey val="0"/>
              <c:showVal val="0"/>
              <c:showCatName val="1"/>
              <c:showSerName val="0"/>
              <c:showPercent val="1"/>
              <c:showBubbleSize val="0"/>
              <c:extLst>
                <c:ext xmlns:c15="http://schemas.microsoft.com/office/drawing/2012/chart" uri="{CE6537A1-D6FC-4f65-9D91-7224C49458BB}">
                  <c15:layout>
                    <c:manualLayout>
                      <c:w val="0.24655243005419514"/>
                      <c:h val="0.17629954011643734"/>
                    </c:manualLayout>
                  </c15:layout>
                </c:ext>
                <c:ext xmlns:c16="http://schemas.microsoft.com/office/drawing/2014/chart" uri="{C3380CC4-5D6E-409C-BE32-E72D297353CC}">
                  <c16:uniqueId val="{00000004-B7B8-4FEA-8A42-D2F8977BDB0E}"/>
                </c:ext>
              </c:extLst>
            </c:dLbl>
            <c:dLbl>
              <c:idx val="5"/>
              <c:layout>
                <c:manualLayout>
                  <c:x val="-0.18163674654722972"/>
                  <c:y val="3.0057385148880827E-2"/>
                </c:manualLayout>
              </c:layout>
              <c:spPr>
                <a:noFill/>
                <a:ln>
                  <a:noFill/>
                </a:ln>
                <a:effectLst/>
              </c:spPr>
              <c:txPr>
                <a:bodyPr rot="0" spcFirstLastPara="1" vertOverflow="ellipsis" vert="horz" wrap="square" lIns="38100" tIns="19050" rIns="38100" bIns="19050" anchor="ctr" anchorCtr="1">
                  <a:noAutofit/>
                </a:bodyPr>
                <a:lstStyle/>
                <a:p>
                  <a:pPr>
                    <a:lnSpc>
                      <a:spcPts val="3300"/>
                    </a:lnSpc>
                    <a:defRPr sz="2200" b="0" i="0" u="none" strike="noStrike" kern="1200" baseline="0">
                      <a:solidFill>
                        <a:schemeClr val="tx1"/>
                      </a:solidFill>
                      <a:latin typeface="Noto Sans JP Medium" panose="020B0200000000000000" pitchFamily="50" charset="-128"/>
                      <a:ea typeface="Noto Sans JP Medium" panose="020B0200000000000000" pitchFamily="50" charset="-128"/>
                      <a:cs typeface="Nirmala UI" panose="020B0502040204020203" pitchFamily="34" charset="0"/>
                    </a:defRPr>
                  </a:pPr>
                  <a:endParaRPr lang="ja-JP"/>
                </a:p>
              </c:txPr>
              <c:showLegendKey val="0"/>
              <c:showVal val="0"/>
              <c:showCatName val="1"/>
              <c:showSerName val="0"/>
              <c:showPercent val="1"/>
              <c:showBubbleSize val="0"/>
              <c:separator> </c:separator>
              <c:extLst>
                <c:ext xmlns:c15="http://schemas.microsoft.com/office/drawing/2012/chart" uri="{CE6537A1-D6FC-4f65-9D91-7224C49458BB}">
                  <c15:layout>
                    <c:manualLayout>
                      <c:w val="0.25451211703955201"/>
                      <c:h val="0.11624650569119055"/>
                    </c:manualLayout>
                  </c15:layout>
                </c:ext>
                <c:ext xmlns:c16="http://schemas.microsoft.com/office/drawing/2014/chart" uri="{C3380CC4-5D6E-409C-BE32-E72D297353CC}">
                  <c16:uniqueId val="{00000007-B7B8-4FEA-8A42-D2F8977BDB0E}"/>
                </c:ext>
              </c:extLst>
            </c:dLbl>
            <c:dLbl>
              <c:idx val="6"/>
              <c:layout>
                <c:manualLayout>
                  <c:x val="-0.17860837452169581"/>
                  <c:y val="-6.0764068086293114E-3"/>
                </c:manualLayout>
              </c:layout>
              <c:spPr>
                <a:noFill/>
                <a:ln>
                  <a:noFill/>
                </a:ln>
                <a:effectLst/>
              </c:spPr>
              <c:txPr>
                <a:bodyPr rot="0" spcFirstLastPara="1" vertOverflow="ellipsis" vert="horz" wrap="square" lIns="38100" tIns="19050" rIns="38100" bIns="19050" anchor="ctr" anchorCtr="1">
                  <a:noAutofit/>
                </a:bodyPr>
                <a:lstStyle/>
                <a:p>
                  <a:pPr>
                    <a:lnSpc>
                      <a:spcPts val="3300"/>
                    </a:lnSpc>
                    <a:defRPr sz="2200" b="0" i="0" u="none" strike="noStrike" kern="1200" baseline="0">
                      <a:solidFill>
                        <a:schemeClr val="tx1"/>
                      </a:solidFill>
                      <a:latin typeface="Noto Sans JP Medium" panose="020B0200000000000000" pitchFamily="50" charset="-128"/>
                      <a:ea typeface="Noto Sans JP Medium" panose="020B0200000000000000" pitchFamily="50" charset="-128"/>
                      <a:cs typeface="Nirmala UI" panose="020B0502040204020203" pitchFamily="34" charset="0"/>
                    </a:defRPr>
                  </a:pPr>
                  <a:endParaRPr lang="ja-JP"/>
                </a:p>
              </c:txPr>
              <c:showLegendKey val="0"/>
              <c:showVal val="0"/>
              <c:showCatName val="1"/>
              <c:showSerName val="0"/>
              <c:showPercent val="1"/>
              <c:showBubbleSize val="0"/>
              <c:separator> </c:separator>
              <c:extLst>
                <c:ext xmlns:c15="http://schemas.microsoft.com/office/drawing/2012/chart" uri="{CE6537A1-D6FC-4f65-9D91-7224C49458BB}">
                  <c15:layout>
                    <c:manualLayout>
                      <c:w val="0.24162542756919494"/>
                      <c:h val="0.11377317578286734"/>
                    </c:manualLayout>
                  </c15:layout>
                </c:ext>
                <c:ext xmlns:c16="http://schemas.microsoft.com/office/drawing/2014/chart" uri="{C3380CC4-5D6E-409C-BE32-E72D297353CC}">
                  <c16:uniqueId val="{00000006-B7B8-4FEA-8A42-D2F8977BDB0E}"/>
                </c:ext>
              </c:extLst>
            </c:dLbl>
            <c:dLbl>
              <c:idx val="7"/>
              <c:spPr>
                <a:noFill/>
                <a:ln>
                  <a:noFill/>
                </a:ln>
                <a:effectLst/>
              </c:spPr>
              <c:txPr>
                <a:bodyPr rot="0" spcFirstLastPara="1" vertOverflow="ellipsis" vert="horz" wrap="square" lIns="38100" tIns="19050" rIns="38100" bIns="19050" anchor="ctr" anchorCtr="1">
                  <a:spAutoFit/>
                </a:bodyPr>
                <a:lstStyle/>
                <a:p>
                  <a:pPr>
                    <a:lnSpc>
                      <a:spcPts val="3300"/>
                    </a:lnSpc>
                    <a:defRPr sz="2400" b="0" i="0" u="none" strike="noStrike" kern="1200" baseline="0">
                      <a:solidFill>
                        <a:schemeClr val="tx1"/>
                      </a:solidFill>
                      <a:latin typeface="Noto Sans JP Medium" panose="020B0200000000000000" pitchFamily="50" charset="-128"/>
                      <a:ea typeface="Noto Sans JP Medium" panose="020B0200000000000000" pitchFamily="50" charset="-128"/>
                      <a:cs typeface="Nirmala UI" panose="020B0502040204020203" pitchFamily="34" charset="0"/>
                    </a:defRPr>
                  </a:pPr>
                  <a:endParaRPr lang="ja-JP"/>
                </a:p>
              </c:txPr>
              <c:showLegendKey val="0"/>
              <c:showVal val="0"/>
              <c:showCatName val="1"/>
              <c:showSerName val="0"/>
              <c:showPercent val="1"/>
              <c:showBubbleSize val="0"/>
              <c:extLst>
                <c:ext xmlns:c16="http://schemas.microsoft.com/office/drawing/2014/chart" uri="{C3380CC4-5D6E-409C-BE32-E72D297353CC}">
                  <c16:uniqueId val="{00000005-B7B8-4FEA-8A42-D2F8977BDB0E}"/>
                </c:ext>
              </c:extLst>
            </c:dLbl>
            <c:spPr>
              <a:noFill/>
              <a:ln>
                <a:noFill/>
              </a:ln>
              <a:effectLst/>
            </c:spPr>
            <c:txPr>
              <a:bodyPr rot="0" spcFirstLastPara="1" vertOverflow="ellipsis" vert="horz" wrap="square" lIns="38100" tIns="19050" rIns="38100" bIns="19050" anchor="ctr" anchorCtr="1">
                <a:spAutoFit/>
              </a:bodyPr>
              <a:lstStyle/>
              <a:p>
                <a:pPr>
                  <a:lnSpc>
                    <a:spcPts val="3300"/>
                  </a:lnSpc>
                  <a:defRPr sz="3200" b="0" i="0" u="none" strike="noStrike" kern="1200" baseline="0">
                    <a:solidFill>
                      <a:schemeClr val="tx1"/>
                    </a:solidFill>
                    <a:latin typeface="Noto Sans JP Medium" panose="020B0200000000000000" pitchFamily="50" charset="-128"/>
                    <a:ea typeface="Noto Sans JP Medium" panose="020B0200000000000000" pitchFamily="50" charset="-128"/>
                    <a:cs typeface="Nirmala UI" panose="020B0502040204020203" pitchFamily="34" charset="0"/>
                  </a:defRPr>
                </a:pPr>
                <a:endParaRPr lang="ja-JP"/>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Sheet1!$A$2:$A$9</c:f>
              <c:strCache>
                <c:ptCount val="8"/>
                <c:pt idx="0">
                  <c:v>中国</c:v>
                </c:pt>
                <c:pt idx="1">
                  <c:v>ベトナム</c:v>
                </c:pt>
                <c:pt idx="2">
                  <c:v>韓国</c:v>
                </c:pt>
                <c:pt idx="3">
                  <c:v>ミャンマー</c:v>
                </c:pt>
                <c:pt idx="4">
                  <c:v>インドネシア</c:v>
                </c:pt>
                <c:pt idx="5">
                  <c:v>ネパール</c:v>
                </c:pt>
                <c:pt idx="6">
                  <c:v>モンゴル</c:v>
                </c:pt>
                <c:pt idx="7">
                  <c:v>その他</c:v>
                </c:pt>
              </c:strCache>
            </c:strRef>
          </c:cat>
          <c:val>
            <c:numRef>
              <c:f>Sheet1!$B$2:$B$9</c:f>
              <c:numCache>
                <c:formatCode>#,##0_);[Red]\(#,##0\)</c:formatCode>
                <c:ptCount val="8"/>
                <c:pt idx="0" formatCode="General">
                  <c:v>313</c:v>
                </c:pt>
                <c:pt idx="1">
                  <c:v>135</c:v>
                </c:pt>
                <c:pt idx="2">
                  <c:v>121</c:v>
                </c:pt>
                <c:pt idx="3" formatCode="General">
                  <c:v>63</c:v>
                </c:pt>
                <c:pt idx="4" formatCode="General">
                  <c:v>48</c:v>
                </c:pt>
                <c:pt idx="5" formatCode="General">
                  <c:v>37</c:v>
                </c:pt>
                <c:pt idx="6" formatCode="General">
                  <c:v>36</c:v>
                </c:pt>
                <c:pt idx="7" formatCode="General">
                  <c:v>214</c:v>
                </c:pt>
              </c:numCache>
            </c:numRef>
          </c:val>
          <c:extLst>
            <c:ext xmlns:c16="http://schemas.microsoft.com/office/drawing/2014/chart" uri="{C3380CC4-5D6E-409C-BE32-E72D297353CC}">
              <c16:uniqueId val="{00000000-B7B8-4FEA-8A42-D2F8977BDB0E}"/>
            </c:ext>
          </c:extLst>
        </c:ser>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788649160386514"/>
          <c:y val="0.14906642507232057"/>
          <c:w val="0.53443384308476904"/>
          <c:h val="0.82058698545487263"/>
        </c:manualLayout>
      </c:layout>
      <c:doughnutChart>
        <c:varyColors val="1"/>
        <c:ser>
          <c:idx val="0"/>
          <c:order val="0"/>
          <c:tx>
            <c:strRef>
              <c:f>Sheet1!$B$1</c:f>
              <c:strCache>
                <c:ptCount val="1"/>
                <c:pt idx="0">
                  <c:v>累計</c:v>
                </c:pt>
              </c:strCache>
            </c:strRef>
          </c:tx>
          <c:dPt>
            <c:idx val="0"/>
            <c:bubble3D val="0"/>
            <c:spPr>
              <a:solidFill>
                <a:srgbClr val="1691F6"/>
              </a:solidFill>
              <a:ln w="19050">
                <a:solidFill>
                  <a:schemeClr val="lt1"/>
                </a:solidFill>
              </a:ln>
              <a:effectLst/>
            </c:spPr>
            <c:extLst>
              <c:ext xmlns:c16="http://schemas.microsoft.com/office/drawing/2014/chart" uri="{C3380CC4-5D6E-409C-BE32-E72D297353CC}">
                <c16:uniqueId val="{00000008-B7B8-4FEA-8A42-D2F8977BDB0E}"/>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1-B7B8-4FEA-8A42-D2F8977BDB0E}"/>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3-B7B8-4FEA-8A42-D2F8977BDB0E}"/>
              </c:ext>
            </c:extLst>
          </c:dPt>
          <c:dPt>
            <c:idx val="3"/>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2-B7B8-4FEA-8A42-D2F8977BDB0E}"/>
              </c:ext>
            </c:extLst>
          </c:dPt>
          <c:dPt>
            <c:idx val="4"/>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04-B7B8-4FEA-8A42-D2F8977BDB0E}"/>
              </c:ext>
            </c:extLst>
          </c:dPt>
          <c:dPt>
            <c:idx val="5"/>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07-B7B8-4FEA-8A42-D2F8977BDB0E}"/>
              </c:ext>
            </c:extLst>
          </c:dPt>
          <c:dPt>
            <c:idx val="6"/>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06-B7B8-4FEA-8A42-D2F8977BDB0E}"/>
              </c:ext>
            </c:extLst>
          </c:dPt>
          <c:dPt>
            <c:idx val="7"/>
            <c:bubble3D val="0"/>
            <c:spPr>
              <a:solidFill>
                <a:schemeClr val="accent3">
                  <a:lumMod val="80000"/>
                  <a:lumOff val="20000"/>
                </a:schemeClr>
              </a:solidFill>
              <a:ln w="19050">
                <a:solidFill>
                  <a:schemeClr val="lt1"/>
                </a:solidFill>
              </a:ln>
              <a:effectLst/>
            </c:spPr>
            <c:extLst>
              <c:ext xmlns:c16="http://schemas.microsoft.com/office/drawing/2014/chart" uri="{C3380CC4-5D6E-409C-BE32-E72D297353CC}">
                <c16:uniqueId val="{00000005-B7B8-4FEA-8A42-D2F8977BDB0E}"/>
              </c:ext>
            </c:extLst>
          </c:dPt>
          <c:dPt>
            <c:idx val="8"/>
            <c:bubble3D val="0"/>
            <c:spPr>
              <a:solidFill>
                <a:schemeClr val="accent5">
                  <a:lumMod val="80000"/>
                  <a:lumOff val="20000"/>
                </a:schemeClr>
              </a:solidFill>
              <a:ln w="19050">
                <a:solidFill>
                  <a:schemeClr val="lt1"/>
                </a:solidFill>
              </a:ln>
              <a:effectLst/>
            </c:spPr>
            <c:extLst>
              <c:ext xmlns:c16="http://schemas.microsoft.com/office/drawing/2014/chart" uri="{C3380CC4-5D6E-409C-BE32-E72D297353CC}">
                <c16:uniqueId val="{00000019-2F09-4A70-8AE8-44138232CE66}"/>
              </c:ext>
            </c:extLst>
          </c:dPt>
          <c:dPt>
            <c:idx val="9"/>
            <c:bubble3D val="0"/>
            <c:spPr>
              <a:solidFill>
                <a:schemeClr val="accent1">
                  <a:lumMod val="80000"/>
                </a:schemeClr>
              </a:solidFill>
              <a:ln w="19050">
                <a:solidFill>
                  <a:schemeClr val="lt1"/>
                </a:solidFill>
              </a:ln>
              <a:effectLst/>
            </c:spPr>
            <c:extLst>
              <c:ext xmlns:c16="http://schemas.microsoft.com/office/drawing/2014/chart" uri="{C3380CC4-5D6E-409C-BE32-E72D297353CC}">
                <c16:uniqueId val="{00000018-2F09-4A70-8AE8-44138232CE66}"/>
              </c:ext>
            </c:extLst>
          </c:dPt>
          <c:dLbls>
            <c:dLbl>
              <c:idx val="0"/>
              <c:layout>
                <c:manualLayout>
                  <c:x val="9.6650171027676795E-3"/>
                  <c:y val="2.4733299083231984E-2"/>
                </c:manualLayout>
              </c:layout>
              <c:tx>
                <c:rich>
                  <a:bodyPr/>
                  <a:lstStyle/>
                  <a:p>
                    <a:fld id="{C69803C1-86D7-47DF-911F-4724AD331CA7}" type="CATEGORYNAME">
                      <a:rPr lang="ja-JP" altLang="en-US" sz="3200"/>
                      <a:pPr/>
                      <a:t>[分類名]</a:t>
                    </a:fld>
                    <a:r>
                      <a:rPr lang="ja-JP" altLang="en-US" sz="3200" baseline="0" dirty="0"/>
                      <a:t>
</a:t>
                    </a:r>
                    <a:fld id="{5E5F6CB4-3855-4A04-995B-AA6F1A438A71}" type="PERCENTAGE">
                      <a:rPr lang="en-US" altLang="ja-JP" sz="3200" baseline="0"/>
                      <a:pPr/>
                      <a:t>[パーセンテージ]</a:t>
                    </a:fld>
                    <a:endParaRPr lang="ja-JP" altLang="en-US" sz="3200"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B7B8-4FEA-8A42-D2F8977BDB0E}"/>
                </c:ext>
              </c:extLst>
            </c:dLbl>
            <c:dLbl>
              <c:idx val="1"/>
              <c:layout>
                <c:manualLayout>
                  <c:x val="9.1816394101345618E-3"/>
                  <c:y val="-4.0282169939967151E-3"/>
                </c:manualLayout>
              </c:layout>
              <c:spPr>
                <a:noFill/>
                <a:ln>
                  <a:noFill/>
                </a:ln>
                <a:effectLst/>
              </c:spPr>
              <c:txPr>
                <a:bodyPr rot="0" spcFirstLastPara="1" vertOverflow="ellipsis" vert="horz" wrap="square" lIns="38100" tIns="19050" rIns="38100" bIns="19050" anchor="ctr" anchorCtr="1">
                  <a:noAutofit/>
                </a:bodyPr>
                <a:lstStyle/>
                <a:p>
                  <a:pPr>
                    <a:lnSpc>
                      <a:spcPts val="3300"/>
                    </a:lnSpc>
                    <a:defRPr sz="2800" b="0" i="0" u="none" strike="noStrike" kern="1200" baseline="0">
                      <a:solidFill>
                        <a:schemeClr val="tx1"/>
                      </a:solidFill>
                      <a:latin typeface="Noto Sans JP Medium" panose="020B0200000000000000" pitchFamily="50" charset="-128"/>
                      <a:ea typeface="Noto Sans JP Medium" panose="020B0200000000000000" pitchFamily="50" charset="-128"/>
                      <a:cs typeface="Nirmala UI" panose="020B0502040204020203" pitchFamily="34" charset="0"/>
                    </a:defRPr>
                  </a:pPr>
                  <a:endParaRPr lang="ja-JP"/>
                </a:p>
              </c:txPr>
              <c:showLegendKey val="0"/>
              <c:showVal val="0"/>
              <c:showCatName val="1"/>
              <c:showSerName val="0"/>
              <c:showPercent val="1"/>
              <c:showBubbleSize val="0"/>
              <c:extLst>
                <c:ext xmlns:c15="http://schemas.microsoft.com/office/drawing/2012/chart" uri="{CE6537A1-D6FC-4f65-9D91-7224C49458BB}">
                  <c15:layout>
                    <c:manualLayout>
                      <c:w val="0.21406249999999999"/>
                      <c:h val="0.18984373832162044"/>
                    </c:manualLayout>
                  </c15:layout>
                </c:ext>
                <c:ext xmlns:c16="http://schemas.microsoft.com/office/drawing/2014/chart" uri="{C3380CC4-5D6E-409C-BE32-E72D297353CC}">
                  <c16:uniqueId val="{00000001-B7B8-4FEA-8A42-D2F8977BDB0E}"/>
                </c:ext>
              </c:extLst>
            </c:dLbl>
            <c:dLbl>
              <c:idx val="2"/>
              <c:layout>
                <c:manualLayout>
                  <c:x val="4.8325085513838397E-3"/>
                  <c:y val="0"/>
                </c:manualLayout>
              </c:layout>
              <c:spPr>
                <a:noFill/>
                <a:ln>
                  <a:noFill/>
                </a:ln>
                <a:effectLst/>
              </c:spPr>
              <c:txPr>
                <a:bodyPr rot="0" spcFirstLastPara="1" vertOverflow="ellipsis" vert="horz" wrap="square" lIns="38100" tIns="19050" rIns="38100" bIns="19050" anchor="ctr" anchorCtr="1">
                  <a:spAutoFit/>
                </a:bodyPr>
                <a:lstStyle/>
                <a:p>
                  <a:pPr>
                    <a:lnSpc>
                      <a:spcPts val="3300"/>
                    </a:lnSpc>
                    <a:defRPr sz="2800" b="0" i="0" u="none" strike="noStrike" kern="1200" baseline="0">
                      <a:solidFill>
                        <a:schemeClr val="tx1"/>
                      </a:solidFill>
                      <a:latin typeface="Noto Sans JP Medium" panose="020B0200000000000000" pitchFamily="50" charset="-128"/>
                      <a:ea typeface="Noto Sans JP Medium" panose="020B0200000000000000" pitchFamily="50" charset="-128"/>
                      <a:cs typeface="Nirmala UI" panose="020B0502040204020203" pitchFamily="34" charset="0"/>
                    </a:defRPr>
                  </a:pPr>
                  <a:endParaRPr lang="ja-JP"/>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B7B8-4FEA-8A42-D2F8977BDB0E}"/>
                </c:ext>
              </c:extLst>
            </c:dLbl>
            <c:dLbl>
              <c:idx val="3"/>
              <c:layout>
                <c:manualLayout>
                  <c:x val="-0.11340997023885023"/>
                  <c:y val="2.4832037529178477E-2"/>
                </c:manualLayout>
              </c:layout>
              <c:tx>
                <c:rich>
                  <a:bodyPr rot="0" spcFirstLastPara="1" vertOverflow="ellipsis" vert="horz" wrap="square" lIns="38100" tIns="19050" rIns="38100" bIns="19050" anchor="ctr" anchorCtr="1">
                    <a:noAutofit/>
                  </a:bodyPr>
                  <a:lstStyle/>
                  <a:p>
                    <a:pPr>
                      <a:lnSpc>
                        <a:spcPts val="3300"/>
                      </a:lnSpc>
                      <a:defRPr sz="2400" b="0" i="0" u="none" strike="noStrike" kern="1200" baseline="0">
                        <a:solidFill>
                          <a:schemeClr val="tx1"/>
                        </a:solidFill>
                        <a:latin typeface="Noto Sans JP Medium" panose="020B0200000000000000" pitchFamily="50" charset="-128"/>
                        <a:ea typeface="Noto Sans JP Medium" panose="020B0200000000000000" pitchFamily="50" charset="-128"/>
                        <a:cs typeface="Nirmala UI" panose="020B0502040204020203" pitchFamily="34" charset="0"/>
                      </a:defRPr>
                    </a:pPr>
                    <a:fld id="{6639023D-EF8C-4C8C-A33C-88980611E4FC}" type="CATEGORYNAME">
                      <a:rPr lang="ja-JP" altLang="en-US"/>
                      <a:pPr>
                        <a:lnSpc>
                          <a:spcPts val="3300"/>
                        </a:lnSpc>
                        <a:defRPr sz="2400">
                          <a:solidFill>
                            <a:schemeClr val="tx1"/>
                          </a:solidFill>
                          <a:latin typeface="Noto Sans JP Medium" panose="020B0200000000000000" pitchFamily="50" charset="-128"/>
                          <a:ea typeface="Noto Sans JP Medium" panose="020B0200000000000000" pitchFamily="50" charset="-128"/>
                          <a:cs typeface="Nirmala UI" panose="020B0502040204020203" pitchFamily="34" charset="0"/>
                        </a:defRPr>
                      </a:pPr>
                      <a:t>[分類名]</a:t>
                    </a:fld>
                    <a:r>
                      <a:rPr lang="ja-JP" altLang="en-US" baseline="0" dirty="0"/>
                      <a:t> </a:t>
                    </a:r>
                    <a:fld id="{9BE96F2C-7956-4033-8926-614520AED9D4}" type="PERCENTAGE">
                      <a:rPr lang="en-US" altLang="ja-JP" baseline="0">
                        <a:solidFill>
                          <a:schemeClr val="bg1"/>
                        </a:solidFill>
                      </a:rPr>
                      <a:pPr>
                        <a:lnSpc>
                          <a:spcPts val="3300"/>
                        </a:lnSpc>
                        <a:defRPr sz="2400">
                          <a:solidFill>
                            <a:schemeClr val="tx1"/>
                          </a:solidFill>
                          <a:latin typeface="Noto Sans JP Medium" panose="020B0200000000000000" pitchFamily="50" charset="-128"/>
                          <a:ea typeface="Noto Sans JP Medium" panose="020B0200000000000000" pitchFamily="50" charset="-128"/>
                          <a:cs typeface="Nirmala UI" panose="020B0502040204020203" pitchFamily="34" charset="0"/>
                        </a:defRPr>
                      </a:pPr>
                      <a:t>[パーセンテージ]</a:t>
                    </a:fld>
                    <a:endParaRPr lang="ja-JP" altLang="en-US" baseline="0" dirty="0"/>
                  </a:p>
                </c:rich>
              </c:tx>
              <c:spPr>
                <a:noFill/>
                <a:ln>
                  <a:noFill/>
                </a:ln>
                <a:effectLst/>
              </c:spPr>
              <c:txPr>
                <a:bodyPr rot="0" spcFirstLastPara="1" vertOverflow="ellipsis" vert="horz" wrap="square" lIns="38100" tIns="19050" rIns="38100" bIns="19050" anchor="ctr" anchorCtr="1">
                  <a:noAutofit/>
                </a:bodyPr>
                <a:lstStyle/>
                <a:p>
                  <a:pPr>
                    <a:lnSpc>
                      <a:spcPts val="3300"/>
                    </a:lnSpc>
                    <a:defRPr sz="2400" b="0" i="0" u="none" strike="noStrike" kern="1200" baseline="0">
                      <a:solidFill>
                        <a:schemeClr val="tx1"/>
                      </a:solidFill>
                      <a:latin typeface="Noto Sans JP Medium" panose="020B0200000000000000" pitchFamily="50" charset="-128"/>
                      <a:ea typeface="Noto Sans JP Medium" panose="020B0200000000000000" pitchFamily="50" charset="-128"/>
                      <a:cs typeface="Nirmala UI" panose="020B0502040204020203" pitchFamily="34" charset="0"/>
                    </a:defRPr>
                  </a:pPr>
                  <a:endParaRPr lang="ja-JP" altLang="en-US"/>
                </a:p>
              </c:txPr>
              <c:showLegendKey val="0"/>
              <c:showVal val="0"/>
              <c:showCatName val="1"/>
              <c:showSerName val="0"/>
              <c:showPercent val="1"/>
              <c:showBubbleSize val="0"/>
              <c:separator> </c:separator>
              <c:extLst>
                <c:ext xmlns:c15="http://schemas.microsoft.com/office/drawing/2012/chart" uri="{CE6537A1-D6FC-4f65-9D91-7224C49458BB}">
                  <c15:layout>
                    <c:manualLayout>
                      <c:w val="0.27591835419725563"/>
                      <c:h val="9.8589656651173627E-2"/>
                    </c:manualLayout>
                  </c15:layout>
                  <c15:dlblFieldTable/>
                  <c15:showDataLabelsRange val="0"/>
                </c:ext>
                <c:ext xmlns:c16="http://schemas.microsoft.com/office/drawing/2014/chart" uri="{C3380CC4-5D6E-409C-BE32-E72D297353CC}">
                  <c16:uniqueId val="{00000002-B7B8-4FEA-8A42-D2F8977BDB0E}"/>
                </c:ext>
              </c:extLst>
            </c:dLbl>
            <c:dLbl>
              <c:idx val="4"/>
              <c:layout>
                <c:manualLayout>
                  <c:x val="-0.18120220129008952"/>
                  <c:y val="3.5556064936010774E-2"/>
                </c:manualLayout>
              </c:layout>
              <c:spPr>
                <a:noFill/>
                <a:ln>
                  <a:noFill/>
                </a:ln>
                <a:effectLst/>
              </c:spPr>
              <c:txPr>
                <a:bodyPr rot="0" spcFirstLastPara="1" vertOverflow="ellipsis" vert="horz" wrap="square" lIns="38100" tIns="19050" rIns="38100" bIns="19050" anchor="ctr" anchorCtr="0">
                  <a:noAutofit/>
                </a:bodyPr>
                <a:lstStyle/>
                <a:p>
                  <a:pPr algn="r">
                    <a:lnSpc>
                      <a:spcPts val="2200"/>
                    </a:lnSpc>
                    <a:defRPr sz="2200" b="0" i="0" u="none" strike="noStrike" kern="1200" baseline="0">
                      <a:solidFill>
                        <a:schemeClr val="tx1"/>
                      </a:solidFill>
                      <a:latin typeface="Noto Sans JP Medium" panose="020B0200000000000000" pitchFamily="50" charset="-128"/>
                      <a:ea typeface="Noto Sans JP Medium" panose="020B0200000000000000" pitchFamily="50" charset="-128"/>
                      <a:cs typeface="Nirmala UI" panose="020B0502040204020203" pitchFamily="34" charset="0"/>
                    </a:defRPr>
                  </a:pPr>
                  <a:endParaRPr lang="ja-JP"/>
                </a:p>
              </c:txPr>
              <c:showLegendKey val="0"/>
              <c:showVal val="0"/>
              <c:showCatName val="1"/>
              <c:showSerName val="0"/>
              <c:showPercent val="1"/>
              <c:showBubbleSize val="0"/>
              <c:separator>
</c:separator>
              <c:extLst>
                <c:ext xmlns:c15="http://schemas.microsoft.com/office/drawing/2012/chart" uri="{CE6537A1-D6FC-4f65-9D91-7224C49458BB}">
                  <c15:layout>
                    <c:manualLayout>
                      <c:w val="0.1917839998051776"/>
                      <c:h val="0.12188628213332688"/>
                    </c:manualLayout>
                  </c15:layout>
                </c:ext>
                <c:ext xmlns:c16="http://schemas.microsoft.com/office/drawing/2014/chart" uri="{C3380CC4-5D6E-409C-BE32-E72D297353CC}">
                  <c16:uniqueId val="{00000004-B7B8-4FEA-8A42-D2F8977BDB0E}"/>
                </c:ext>
              </c:extLst>
            </c:dLbl>
            <c:dLbl>
              <c:idx val="5"/>
              <c:layout>
                <c:manualLayout>
                  <c:x val="-0.1800259103634351"/>
                  <c:y val="-1.1989223292613663E-2"/>
                </c:manualLayout>
              </c:layout>
              <c:spPr>
                <a:noFill/>
                <a:ln>
                  <a:noFill/>
                </a:ln>
                <a:effectLst/>
              </c:spPr>
              <c:txPr>
                <a:bodyPr rot="0" spcFirstLastPara="1" vertOverflow="ellipsis" vert="horz" wrap="square" lIns="38100" tIns="19050" rIns="38100" bIns="19050" anchor="ctr" anchorCtr="0">
                  <a:noAutofit/>
                </a:bodyPr>
                <a:lstStyle/>
                <a:p>
                  <a:pPr algn="r">
                    <a:lnSpc>
                      <a:spcPts val="2200"/>
                    </a:lnSpc>
                    <a:defRPr sz="2200" b="0" i="0" u="none" strike="noStrike" kern="1200" baseline="0">
                      <a:solidFill>
                        <a:schemeClr val="tx1"/>
                      </a:solidFill>
                      <a:latin typeface="Noto Sans JP Medium" panose="020B0200000000000000" pitchFamily="50" charset="-128"/>
                      <a:ea typeface="Noto Sans JP Medium" panose="020B0200000000000000" pitchFamily="50" charset="-128"/>
                      <a:cs typeface="Nirmala UI" panose="020B0502040204020203" pitchFamily="34" charset="0"/>
                    </a:defRPr>
                  </a:pPr>
                  <a:endParaRPr lang="ja-JP"/>
                </a:p>
              </c:txPr>
              <c:showLegendKey val="0"/>
              <c:showVal val="0"/>
              <c:showCatName val="1"/>
              <c:showSerName val="0"/>
              <c:showPercent val="1"/>
              <c:showBubbleSize val="0"/>
              <c:separator>
</c:separator>
              <c:extLst>
                <c:ext xmlns:c15="http://schemas.microsoft.com/office/drawing/2012/chart" uri="{CE6537A1-D6FC-4f65-9D91-7224C49458BB}">
                  <c15:layout>
                    <c:manualLayout>
                      <c:w val="0.22551706573124861"/>
                      <c:h val="0.12613982532448337"/>
                    </c:manualLayout>
                  </c15:layout>
                </c:ext>
                <c:ext xmlns:c16="http://schemas.microsoft.com/office/drawing/2014/chart" uri="{C3380CC4-5D6E-409C-BE32-E72D297353CC}">
                  <c16:uniqueId val="{00000007-B7B8-4FEA-8A42-D2F8977BDB0E}"/>
                </c:ext>
              </c:extLst>
            </c:dLbl>
            <c:dLbl>
              <c:idx val="6"/>
              <c:layout>
                <c:manualLayout>
                  <c:x val="-0.1931059001758475"/>
                  <c:y val="-7.6566309195840648E-2"/>
                </c:manualLayout>
              </c:layout>
              <c:spPr>
                <a:noFill/>
                <a:ln>
                  <a:noFill/>
                </a:ln>
                <a:effectLst/>
              </c:spPr>
              <c:txPr>
                <a:bodyPr rot="0" spcFirstLastPara="1" vertOverflow="ellipsis" vert="horz" wrap="square" lIns="38100" tIns="19050" rIns="38100" bIns="19050" anchor="ctr" anchorCtr="1">
                  <a:noAutofit/>
                </a:bodyPr>
                <a:lstStyle/>
                <a:p>
                  <a:pPr>
                    <a:lnSpc>
                      <a:spcPts val="3300"/>
                    </a:lnSpc>
                    <a:defRPr sz="2200" b="0" i="0" u="none" strike="noStrike" kern="1200" baseline="0">
                      <a:solidFill>
                        <a:schemeClr val="tx1"/>
                      </a:solidFill>
                      <a:latin typeface="Noto Sans JP Medium" panose="020B0200000000000000" pitchFamily="50" charset="-128"/>
                      <a:ea typeface="Noto Sans JP Medium" panose="020B0200000000000000" pitchFamily="50" charset="-128"/>
                      <a:cs typeface="Nirmala UI" panose="020B0502040204020203" pitchFamily="34" charset="0"/>
                    </a:defRPr>
                  </a:pPr>
                  <a:endParaRPr lang="ja-JP"/>
                </a:p>
              </c:txPr>
              <c:showLegendKey val="0"/>
              <c:showVal val="0"/>
              <c:showCatName val="1"/>
              <c:showSerName val="0"/>
              <c:showPercent val="1"/>
              <c:showBubbleSize val="0"/>
              <c:separator> </c:separator>
              <c:extLst>
                <c:ext xmlns:c15="http://schemas.microsoft.com/office/drawing/2012/chart" uri="{CE6537A1-D6FC-4f65-9D91-7224C49458BB}">
                  <c15:layout>
                    <c:manualLayout>
                      <c:w val="0.24162542756919494"/>
                      <c:h val="7.1726567341372893E-2"/>
                    </c:manualLayout>
                  </c15:layout>
                </c:ext>
                <c:ext xmlns:c16="http://schemas.microsoft.com/office/drawing/2014/chart" uri="{C3380CC4-5D6E-409C-BE32-E72D297353CC}">
                  <c16:uniqueId val="{00000006-B7B8-4FEA-8A42-D2F8977BDB0E}"/>
                </c:ext>
              </c:extLst>
            </c:dLbl>
            <c:dLbl>
              <c:idx val="7"/>
              <c:layout>
                <c:manualLayout>
                  <c:x val="-0.20457619534191837"/>
                  <c:y val="-0.11995650055367532"/>
                </c:manualLayout>
              </c:layout>
              <c:spPr>
                <a:noFill/>
                <a:ln>
                  <a:noFill/>
                </a:ln>
                <a:effectLst/>
              </c:spPr>
              <c:txPr>
                <a:bodyPr rot="0" spcFirstLastPara="1" vertOverflow="ellipsis" vert="horz" wrap="square" lIns="38100" tIns="19050" rIns="38100" bIns="19050" anchor="ctr" anchorCtr="1">
                  <a:noAutofit/>
                </a:bodyPr>
                <a:lstStyle/>
                <a:p>
                  <a:pPr>
                    <a:lnSpc>
                      <a:spcPts val="3300"/>
                    </a:lnSpc>
                    <a:defRPr sz="2200" b="0" i="0" u="none" strike="noStrike" kern="1200" baseline="0">
                      <a:solidFill>
                        <a:schemeClr val="tx1"/>
                      </a:solidFill>
                      <a:latin typeface="Noto Sans JP Medium" panose="020B0200000000000000" pitchFamily="50" charset="-128"/>
                      <a:ea typeface="Noto Sans JP Medium" panose="020B0200000000000000" pitchFamily="50" charset="-128"/>
                      <a:cs typeface="Nirmala UI" panose="020B0502040204020203" pitchFamily="34" charset="0"/>
                    </a:defRPr>
                  </a:pPr>
                  <a:endParaRPr lang="ja-JP"/>
                </a:p>
              </c:txPr>
              <c:showLegendKey val="0"/>
              <c:showVal val="0"/>
              <c:showCatName val="1"/>
              <c:showSerName val="0"/>
              <c:showPercent val="1"/>
              <c:showBubbleSize val="0"/>
              <c:separator> </c:separator>
              <c:extLst>
                <c:ext xmlns:c15="http://schemas.microsoft.com/office/drawing/2012/chart" uri="{CE6537A1-D6FC-4f65-9D91-7224C49458BB}">
                  <c15:layout>
                    <c:manualLayout>
                      <c:w val="0.2351820828340164"/>
                      <c:h val="9.3986536516281721E-2"/>
                    </c:manualLayout>
                  </c15:layout>
                </c:ext>
                <c:ext xmlns:c16="http://schemas.microsoft.com/office/drawing/2014/chart" uri="{C3380CC4-5D6E-409C-BE32-E72D297353CC}">
                  <c16:uniqueId val="{00000005-B7B8-4FEA-8A42-D2F8977BDB0E}"/>
                </c:ext>
              </c:extLst>
            </c:dLbl>
            <c:dLbl>
              <c:idx val="8"/>
              <c:layout>
                <c:manualLayout>
                  <c:x val="-0.21343579435278887"/>
                  <c:y val="-0.18302641321591701"/>
                </c:manualLayout>
              </c:layout>
              <c:spPr>
                <a:noFill/>
                <a:ln>
                  <a:noFill/>
                </a:ln>
                <a:effectLst/>
              </c:spPr>
              <c:txPr>
                <a:bodyPr rot="0" spcFirstLastPara="1" vertOverflow="ellipsis" vert="horz" wrap="square" lIns="38100" tIns="19050" rIns="38100" bIns="19050" anchor="ctr" anchorCtr="0">
                  <a:noAutofit/>
                </a:bodyPr>
                <a:lstStyle/>
                <a:p>
                  <a:pPr algn="r">
                    <a:lnSpc>
                      <a:spcPts val="2700"/>
                    </a:lnSpc>
                    <a:defRPr sz="2200" b="0" i="0" u="none" strike="noStrike" kern="1200" baseline="0">
                      <a:solidFill>
                        <a:schemeClr val="tx1"/>
                      </a:solidFill>
                      <a:latin typeface="Noto Sans JP Medium" panose="020B0200000000000000" pitchFamily="50" charset="-128"/>
                      <a:ea typeface="Noto Sans JP Medium" panose="020B0200000000000000" pitchFamily="50" charset="-128"/>
                      <a:cs typeface="Nirmala UI" panose="020B0502040204020203" pitchFamily="34" charset="0"/>
                    </a:defRPr>
                  </a:pPr>
                  <a:endParaRPr lang="ja-JP"/>
                </a:p>
              </c:txPr>
              <c:showLegendKey val="0"/>
              <c:showVal val="0"/>
              <c:showCatName val="1"/>
              <c:showSerName val="0"/>
              <c:showPercent val="1"/>
              <c:showBubbleSize val="0"/>
              <c:extLst>
                <c:ext xmlns:c15="http://schemas.microsoft.com/office/drawing/2012/chart" uri="{CE6537A1-D6FC-4f65-9D91-7224C49458BB}">
                  <c15:layout>
                    <c:manualLayout>
                      <c:w val="0.29671602505497136"/>
                      <c:h val="0.1483997944993922"/>
                    </c:manualLayout>
                  </c15:layout>
                </c:ext>
                <c:ext xmlns:c16="http://schemas.microsoft.com/office/drawing/2014/chart" uri="{C3380CC4-5D6E-409C-BE32-E72D297353CC}">
                  <c16:uniqueId val="{00000019-2F09-4A70-8AE8-44138232CE66}"/>
                </c:ext>
              </c:extLst>
            </c:dLbl>
            <c:dLbl>
              <c:idx val="9"/>
              <c:spPr>
                <a:noFill/>
                <a:ln>
                  <a:noFill/>
                </a:ln>
                <a:effectLst/>
              </c:spPr>
              <c:txPr>
                <a:bodyPr rot="0" spcFirstLastPara="1" vertOverflow="ellipsis" vert="horz" wrap="square" lIns="38100" tIns="19050" rIns="38100" bIns="19050" anchor="ctr" anchorCtr="1">
                  <a:spAutoFit/>
                </a:bodyPr>
                <a:lstStyle/>
                <a:p>
                  <a:pPr>
                    <a:lnSpc>
                      <a:spcPts val="3300"/>
                    </a:lnSpc>
                    <a:defRPr sz="2400" b="0" i="0" u="none" strike="noStrike" kern="1200" baseline="0">
                      <a:solidFill>
                        <a:schemeClr val="bg1"/>
                      </a:solidFill>
                      <a:latin typeface="Noto Sans JP Medium" panose="020B0200000000000000" pitchFamily="50" charset="-128"/>
                      <a:ea typeface="Noto Sans JP Medium" panose="020B0200000000000000" pitchFamily="50" charset="-128"/>
                      <a:cs typeface="Nirmala UI" panose="020B0502040204020203" pitchFamily="34" charset="0"/>
                    </a:defRPr>
                  </a:pPr>
                  <a:endParaRPr lang="ja-JP"/>
                </a:p>
              </c:txPr>
              <c:showLegendKey val="0"/>
              <c:showVal val="0"/>
              <c:showCatName val="1"/>
              <c:showSerName val="0"/>
              <c:showPercent val="1"/>
              <c:showBubbleSize val="0"/>
              <c:extLst>
                <c:ext xmlns:c16="http://schemas.microsoft.com/office/drawing/2014/chart" uri="{C3380CC4-5D6E-409C-BE32-E72D297353CC}">
                  <c16:uniqueId val="{00000018-2F09-4A70-8AE8-44138232CE66}"/>
                </c:ext>
              </c:extLst>
            </c:dLbl>
            <c:spPr>
              <a:noFill/>
              <a:ln>
                <a:noFill/>
              </a:ln>
              <a:effectLst/>
            </c:spPr>
            <c:txPr>
              <a:bodyPr rot="0" spcFirstLastPara="1" vertOverflow="ellipsis" vert="horz" wrap="square" lIns="38100" tIns="19050" rIns="38100" bIns="19050" anchor="ctr" anchorCtr="1">
                <a:spAutoFit/>
              </a:bodyPr>
              <a:lstStyle/>
              <a:p>
                <a:pPr>
                  <a:lnSpc>
                    <a:spcPts val="3300"/>
                  </a:lnSpc>
                  <a:defRPr sz="3200" b="0" i="0" u="none" strike="noStrike" kern="1200" baseline="0">
                    <a:solidFill>
                      <a:schemeClr val="tx1"/>
                    </a:solidFill>
                    <a:latin typeface="Noto Sans JP Medium" panose="020B0200000000000000" pitchFamily="50" charset="-128"/>
                    <a:ea typeface="Noto Sans JP Medium" panose="020B0200000000000000" pitchFamily="50" charset="-128"/>
                    <a:cs typeface="Nirmala UI" panose="020B0502040204020203" pitchFamily="34" charset="0"/>
                  </a:defRPr>
                </a:pPr>
                <a:endParaRPr lang="ja-JP"/>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Sheet1!$A$2:$A$11</c:f>
              <c:strCache>
                <c:ptCount val="10"/>
                <c:pt idx="0">
                  <c:v>中国</c:v>
                </c:pt>
                <c:pt idx="1">
                  <c:v>韓国</c:v>
                </c:pt>
                <c:pt idx="2">
                  <c:v>台湾</c:v>
                </c:pt>
                <c:pt idx="3">
                  <c:v>ベトナム</c:v>
                </c:pt>
                <c:pt idx="4">
                  <c:v>マレーシア</c:v>
                </c:pt>
                <c:pt idx="5">
                  <c:v>インドネシア</c:v>
                </c:pt>
                <c:pt idx="6">
                  <c:v>ネパール</c:v>
                </c:pt>
                <c:pt idx="7">
                  <c:v>モンゴル</c:v>
                </c:pt>
                <c:pt idx="8">
                  <c:v>バングラデシュ</c:v>
                </c:pt>
                <c:pt idx="9">
                  <c:v>その他</c:v>
                </c:pt>
              </c:strCache>
            </c:strRef>
          </c:cat>
          <c:val>
            <c:numRef>
              <c:f>Sheet1!$B$2:$B$11</c:f>
              <c:numCache>
                <c:formatCode>#,##0_);[Red]\(#,##0\)</c:formatCode>
                <c:ptCount val="10"/>
                <c:pt idx="0">
                  <c:v>9032</c:v>
                </c:pt>
                <c:pt idx="1">
                  <c:v>5012</c:v>
                </c:pt>
                <c:pt idx="2">
                  <c:v>3662</c:v>
                </c:pt>
                <c:pt idx="3">
                  <c:v>1700</c:v>
                </c:pt>
                <c:pt idx="4">
                  <c:v>1144</c:v>
                </c:pt>
                <c:pt idx="5">
                  <c:v>606</c:v>
                </c:pt>
                <c:pt idx="6">
                  <c:v>433</c:v>
                </c:pt>
                <c:pt idx="7">
                  <c:v>426</c:v>
                </c:pt>
                <c:pt idx="8">
                  <c:v>403</c:v>
                </c:pt>
                <c:pt idx="9">
                  <c:v>3078</c:v>
                </c:pt>
              </c:numCache>
            </c:numRef>
          </c:val>
          <c:extLst>
            <c:ext xmlns:c16="http://schemas.microsoft.com/office/drawing/2014/chart" uri="{C3380CC4-5D6E-409C-BE32-E72D297353CC}">
              <c16:uniqueId val="{00000000-B7B8-4FEA-8A42-D2F8977BDB0E}"/>
            </c:ext>
          </c:extLst>
        </c:ser>
        <c:dLbls>
          <c:showLegendKey val="0"/>
          <c:showVal val="0"/>
          <c:showCatName val="0"/>
          <c:showSerName val="0"/>
          <c:showPercent val="1"/>
          <c:showBubbleSize val="0"/>
          <c:showLeaderLines val="1"/>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percentStacked"/>
        <c:varyColors val="0"/>
        <c:ser>
          <c:idx val="0"/>
          <c:order val="0"/>
          <c:spPr>
            <a:solidFill>
              <a:srgbClr val="0070C0"/>
            </a:solidFill>
            <a:ln>
              <a:noFill/>
            </a:ln>
            <a:effectLst>
              <a:softEdge rad="12700"/>
            </a:effectLst>
          </c:spPr>
          <c:invertIfNegative val="0"/>
          <c:val>
            <c:numRef>
              <c:f>'p5'!$H$14</c:f>
              <c:numCache>
                <c:formatCode>#,##0,;"△ "#,##0,</c:formatCode>
                <c:ptCount val="1"/>
                <c:pt idx="0">
                  <c:v>1323020000</c:v>
                </c:pt>
              </c:numCache>
            </c:numRef>
          </c:val>
          <c:extLst>
            <c:ext xmlns:c16="http://schemas.microsoft.com/office/drawing/2014/chart" uri="{C3380CC4-5D6E-409C-BE32-E72D297353CC}">
              <c16:uniqueId val="{00000000-971B-4716-8119-8341939A8376}"/>
            </c:ext>
          </c:extLst>
        </c:ser>
        <c:ser>
          <c:idx val="1"/>
          <c:order val="1"/>
          <c:spPr>
            <a:solidFill>
              <a:srgbClr val="8ED70B"/>
            </a:solidFill>
            <a:ln>
              <a:noFill/>
            </a:ln>
            <a:effectLst>
              <a:softEdge rad="12700"/>
            </a:effectLst>
          </c:spPr>
          <c:invertIfNegative val="0"/>
          <c:val>
            <c:numRef>
              <c:f>'p5'!$H$15</c:f>
              <c:numCache>
                <c:formatCode>#,##0,;"△ "#,##0,</c:formatCode>
                <c:ptCount val="1"/>
                <c:pt idx="0">
                  <c:v>281632694</c:v>
                </c:pt>
              </c:numCache>
            </c:numRef>
          </c:val>
          <c:extLst>
            <c:ext xmlns:c16="http://schemas.microsoft.com/office/drawing/2014/chart" uri="{C3380CC4-5D6E-409C-BE32-E72D297353CC}">
              <c16:uniqueId val="{00000001-971B-4716-8119-8341939A8376}"/>
            </c:ext>
          </c:extLst>
        </c:ser>
        <c:ser>
          <c:idx val="2"/>
          <c:order val="2"/>
          <c:spPr>
            <a:solidFill>
              <a:srgbClr val="7030A0"/>
            </a:solidFill>
            <a:ln>
              <a:noFill/>
            </a:ln>
            <a:effectLst>
              <a:softEdge rad="12700"/>
            </a:effectLst>
          </c:spPr>
          <c:invertIfNegative val="0"/>
          <c:val>
            <c:numRef>
              <c:f>'p5'!$H$16</c:f>
              <c:numCache>
                <c:formatCode>#,##0,;"△ "#,##0,</c:formatCode>
                <c:ptCount val="1"/>
                <c:pt idx="0">
                  <c:v>48632199</c:v>
                </c:pt>
              </c:numCache>
            </c:numRef>
          </c:val>
          <c:extLst>
            <c:ext xmlns:c16="http://schemas.microsoft.com/office/drawing/2014/chart" uri="{C3380CC4-5D6E-409C-BE32-E72D297353CC}">
              <c16:uniqueId val="{00000002-971B-4716-8119-8341939A8376}"/>
            </c:ext>
          </c:extLst>
        </c:ser>
        <c:ser>
          <c:idx val="3"/>
          <c:order val="3"/>
          <c:spPr>
            <a:solidFill>
              <a:srgbClr val="FF1515"/>
            </a:solidFill>
            <a:ln>
              <a:noFill/>
            </a:ln>
            <a:effectLst>
              <a:softEdge rad="12700"/>
            </a:effectLst>
          </c:spPr>
          <c:invertIfNegative val="0"/>
          <c:dPt>
            <c:idx val="0"/>
            <c:invertIfNegative val="0"/>
            <c:bubble3D val="0"/>
            <c:spPr>
              <a:solidFill>
                <a:srgbClr val="FFB9DC"/>
              </a:solidFill>
              <a:ln>
                <a:noFill/>
              </a:ln>
              <a:effectLst>
                <a:softEdge rad="12700"/>
              </a:effectLst>
            </c:spPr>
            <c:extLst>
              <c:ext xmlns:c16="http://schemas.microsoft.com/office/drawing/2014/chart" uri="{C3380CC4-5D6E-409C-BE32-E72D297353CC}">
                <c16:uniqueId val="{00000004-971B-4716-8119-8341939A8376}"/>
              </c:ext>
            </c:extLst>
          </c:dPt>
          <c:val>
            <c:numRef>
              <c:f>'p5'!$H$17</c:f>
              <c:numCache>
                <c:formatCode>#,##0,;"△ "#,##0,</c:formatCode>
                <c:ptCount val="1"/>
                <c:pt idx="0">
                  <c:v>0</c:v>
                </c:pt>
              </c:numCache>
            </c:numRef>
          </c:val>
          <c:extLst>
            <c:ext xmlns:c16="http://schemas.microsoft.com/office/drawing/2014/chart" uri="{C3380CC4-5D6E-409C-BE32-E72D297353CC}">
              <c16:uniqueId val="{00000005-971B-4716-8119-8341939A8376}"/>
            </c:ext>
          </c:extLst>
        </c:ser>
        <c:dLbls>
          <c:showLegendKey val="0"/>
          <c:showVal val="0"/>
          <c:showCatName val="0"/>
          <c:showSerName val="0"/>
          <c:showPercent val="0"/>
          <c:showBubbleSize val="0"/>
        </c:dLbls>
        <c:gapWidth val="46"/>
        <c:overlap val="100"/>
        <c:axId val="125606528"/>
        <c:axId val="125616512"/>
      </c:barChart>
      <c:catAx>
        <c:axId val="125606528"/>
        <c:scaling>
          <c:orientation val="maxMin"/>
        </c:scaling>
        <c:delete val="1"/>
        <c:axPos val="l"/>
        <c:majorTickMark val="out"/>
        <c:minorTickMark val="none"/>
        <c:tickLblPos val="nextTo"/>
        <c:crossAx val="125616512"/>
        <c:crosses val="autoZero"/>
        <c:auto val="1"/>
        <c:lblAlgn val="ctr"/>
        <c:lblOffset val="100"/>
        <c:noMultiLvlLbl val="0"/>
      </c:catAx>
      <c:valAx>
        <c:axId val="125616512"/>
        <c:scaling>
          <c:orientation val="minMax"/>
        </c:scaling>
        <c:delete val="1"/>
        <c:axPos val="t"/>
        <c:numFmt formatCode="0%" sourceLinked="1"/>
        <c:majorTickMark val="out"/>
        <c:minorTickMark val="none"/>
        <c:tickLblPos val="nextTo"/>
        <c:crossAx val="125606528"/>
        <c:crosses val="autoZero"/>
        <c:crossBetween val="between"/>
      </c:valAx>
      <c:spPr>
        <a:ln>
          <a:noFill/>
        </a:ln>
      </c:spPr>
    </c:plotArea>
    <c:plotVisOnly val="1"/>
    <c:dispBlanksAs val="gap"/>
    <c:showDLblsOverMax val="0"/>
  </c:chart>
  <c:spPr>
    <a:ln>
      <a:no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2.073009130679446E-2"/>
          <c:y val="0.13957780054575519"/>
          <c:w val="0.9538667895145595"/>
          <c:h val="0.77961438880880707"/>
        </c:manualLayout>
      </c:layout>
      <c:barChart>
        <c:barDir val="bar"/>
        <c:grouping val="percentStacked"/>
        <c:varyColors val="0"/>
        <c:ser>
          <c:idx val="0"/>
          <c:order val="0"/>
          <c:spPr>
            <a:solidFill>
              <a:srgbClr val="00B0F0"/>
            </a:solidFill>
            <a:ln>
              <a:noFill/>
            </a:ln>
            <a:effectLst>
              <a:softEdge rad="12700"/>
            </a:effectLst>
          </c:spPr>
          <c:invertIfNegative val="0"/>
          <c:dPt>
            <c:idx val="0"/>
            <c:invertIfNegative val="0"/>
            <c:bubble3D val="0"/>
            <c:spPr>
              <a:solidFill>
                <a:srgbClr val="0070C0"/>
              </a:solidFill>
              <a:ln>
                <a:noFill/>
              </a:ln>
              <a:effectLst>
                <a:softEdge rad="12700"/>
              </a:effectLst>
            </c:spPr>
            <c:extLst>
              <c:ext xmlns:c16="http://schemas.microsoft.com/office/drawing/2014/chart" uri="{C3380CC4-5D6E-409C-BE32-E72D297353CC}">
                <c16:uniqueId val="{00000001-52C1-41D0-8BB1-3E7C58D870D3}"/>
              </c:ext>
            </c:extLst>
          </c:dPt>
          <c:val>
            <c:numRef>
              <c:f>'p5'!$F$14</c:f>
              <c:numCache>
                <c:formatCode>#,##0,;"△ "#,##0,</c:formatCode>
                <c:ptCount val="1"/>
                <c:pt idx="0">
                  <c:v>405527187</c:v>
                </c:pt>
              </c:numCache>
            </c:numRef>
          </c:val>
          <c:extLst>
            <c:ext xmlns:c16="http://schemas.microsoft.com/office/drawing/2014/chart" uri="{C3380CC4-5D6E-409C-BE32-E72D297353CC}">
              <c16:uniqueId val="{00000002-52C1-41D0-8BB1-3E7C58D870D3}"/>
            </c:ext>
          </c:extLst>
        </c:ser>
        <c:ser>
          <c:idx val="1"/>
          <c:order val="1"/>
          <c:spPr>
            <a:solidFill>
              <a:srgbClr val="00B0F0"/>
            </a:solidFill>
            <a:ln>
              <a:noFill/>
            </a:ln>
            <a:effectLst>
              <a:softEdge rad="12700"/>
            </a:effectLst>
          </c:spPr>
          <c:invertIfNegative val="0"/>
          <c:dPt>
            <c:idx val="0"/>
            <c:invertIfNegative val="0"/>
            <c:bubble3D val="0"/>
            <c:spPr>
              <a:solidFill>
                <a:srgbClr val="41A7C3"/>
              </a:solidFill>
              <a:ln>
                <a:noFill/>
              </a:ln>
              <a:effectLst>
                <a:softEdge rad="12700"/>
              </a:effectLst>
            </c:spPr>
            <c:extLst>
              <c:ext xmlns:c16="http://schemas.microsoft.com/office/drawing/2014/chart" uri="{C3380CC4-5D6E-409C-BE32-E72D297353CC}">
                <c16:uniqueId val="{00000004-52C1-41D0-8BB1-3E7C58D870D3}"/>
              </c:ext>
            </c:extLst>
          </c:dPt>
          <c:val>
            <c:numRef>
              <c:f>'p5'!$F$15</c:f>
              <c:numCache>
                <c:formatCode>#,##0,;"△ "#,##0,</c:formatCode>
                <c:ptCount val="1"/>
                <c:pt idx="0">
                  <c:v>889636417</c:v>
                </c:pt>
              </c:numCache>
            </c:numRef>
          </c:val>
          <c:extLst>
            <c:ext xmlns:c16="http://schemas.microsoft.com/office/drawing/2014/chart" uri="{C3380CC4-5D6E-409C-BE32-E72D297353CC}">
              <c16:uniqueId val="{00000005-52C1-41D0-8BB1-3E7C58D870D3}"/>
            </c:ext>
          </c:extLst>
        </c:ser>
        <c:ser>
          <c:idx val="2"/>
          <c:order val="2"/>
          <c:spPr>
            <a:solidFill>
              <a:srgbClr val="8ED70B"/>
            </a:solidFill>
            <a:ln>
              <a:noFill/>
            </a:ln>
            <a:effectLst>
              <a:softEdge rad="12700"/>
            </a:effectLst>
          </c:spPr>
          <c:invertIfNegative val="0"/>
          <c:dPt>
            <c:idx val="0"/>
            <c:invertIfNegative val="0"/>
            <c:bubble3D val="0"/>
            <c:extLst>
              <c:ext xmlns:c16="http://schemas.microsoft.com/office/drawing/2014/chart" uri="{C3380CC4-5D6E-409C-BE32-E72D297353CC}">
                <c16:uniqueId val="{00000006-52C1-41D0-8BB1-3E7C58D870D3}"/>
              </c:ext>
            </c:extLst>
          </c:dPt>
          <c:val>
            <c:numRef>
              <c:f>'p5'!$F$16</c:f>
              <c:numCache>
                <c:formatCode>#,##0,;"△ "#,##0,</c:formatCode>
                <c:ptCount val="1"/>
                <c:pt idx="0">
                  <c:v>252180000</c:v>
                </c:pt>
              </c:numCache>
            </c:numRef>
          </c:val>
          <c:extLst>
            <c:ext xmlns:c16="http://schemas.microsoft.com/office/drawing/2014/chart" uri="{C3380CC4-5D6E-409C-BE32-E72D297353CC}">
              <c16:uniqueId val="{00000007-52C1-41D0-8BB1-3E7C58D870D3}"/>
            </c:ext>
          </c:extLst>
        </c:ser>
        <c:ser>
          <c:idx val="3"/>
          <c:order val="3"/>
          <c:spPr>
            <a:solidFill>
              <a:srgbClr val="7030A0"/>
            </a:solidFill>
            <a:ln>
              <a:noFill/>
            </a:ln>
            <a:effectLst>
              <a:softEdge rad="12700"/>
            </a:effectLst>
          </c:spPr>
          <c:invertIfNegative val="0"/>
          <c:val>
            <c:numRef>
              <c:f>'p5'!$F$17</c:f>
              <c:numCache>
                <c:formatCode>#,##0,;"△ "#,##0,</c:formatCode>
                <c:ptCount val="1"/>
                <c:pt idx="0">
                  <c:v>78575617</c:v>
                </c:pt>
              </c:numCache>
            </c:numRef>
          </c:val>
          <c:extLst>
            <c:ext xmlns:c16="http://schemas.microsoft.com/office/drawing/2014/chart" uri="{C3380CC4-5D6E-409C-BE32-E72D297353CC}">
              <c16:uniqueId val="{00000008-52C1-41D0-8BB1-3E7C58D870D3}"/>
            </c:ext>
          </c:extLst>
        </c:ser>
        <c:ser>
          <c:idx val="4"/>
          <c:order val="4"/>
          <c:spPr>
            <a:solidFill>
              <a:srgbClr val="FF0000"/>
            </a:solidFill>
            <a:ln>
              <a:noFill/>
            </a:ln>
            <a:effectLst>
              <a:softEdge rad="12700"/>
            </a:effectLst>
          </c:spPr>
          <c:invertIfNegative val="0"/>
          <c:val>
            <c:numRef>
              <c:f>'p5'!$F$18</c:f>
              <c:numCache>
                <c:formatCode>#,##0,;"△ "#,##0,</c:formatCode>
                <c:ptCount val="1"/>
                <c:pt idx="0">
                  <c:v>27365672</c:v>
                </c:pt>
              </c:numCache>
            </c:numRef>
          </c:val>
          <c:extLst>
            <c:ext xmlns:c16="http://schemas.microsoft.com/office/drawing/2014/chart" uri="{C3380CC4-5D6E-409C-BE32-E72D297353CC}">
              <c16:uniqueId val="{00000009-52C1-41D0-8BB1-3E7C58D870D3}"/>
            </c:ext>
          </c:extLst>
        </c:ser>
        <c:dLbls>
          <c:showLegendKey val="0"/>
          <c:showVal val="0"/>
          <c:showCatName val="0"/>
          <c:showSerName val="0"/>
          <c:showPercent val="0"/>
          <c:showBubbleSize val="0"/>
        </c:dLbls>
        <c:gapWidth val="46"/>
        <c:overlap val="100"/>
        <c:axId val="131333504"/>
        <c:axId val="125572224"/>
      </c:barChart>
      <c:catAx>
        <c:axId val="131333504"/>
        <c:scaling>
          <c:orientation val="maxMin"/>
        </c:scaling>
        <c:delete val="1"/>
        <c:axPos val="l"/>
        <c:majorTickMark val="out"/>
        <c:minorTickMark val="none"/>
        <c:tickLblPos val="nextTo"/>
        <c:crossAx val="125572224"/>
        <c:crosses val="autoZero"/>
        <c:auto val="1"/>
        <c:lblAlgn val="ctr"/>
        <c:lblOffset val="100"/>
        <c:noMultiLvlLbl val="0"/>
      </c:catAx>
      <c:valAx>
        <c:axId val="125572224"/>
        <c:scaling>
          <c:orientation val="minMax"/>
        </c:scaling>
        <c:delete val="1"/>
        <c:axPos val="t"/>
        <c:numFmt formatCode="0%" sourceLinked="1"/>
        <c:majorTickMark val="out"/>
        <c:minorTickMark val="none"/>
        <c:tickLblPos val="nextTo"/>
        <c:crossAx val="131333504"/>
        <c:crosses val="autoZero"/>
        <c:crossBetween val="between"/>
      </c:valAx>
      <c:spPr>
        <a:ln>
          <a:noFill/>
        </a:ln>
      </c:spPr>
    </c:plotArea>
    <c:plotVisOnly val="1"/>
    <c:dispBlanksAs val="gap"/>
    <c:showDLblsOverMax val="0"/>
  </c:chart>
  <c:spPr>
    <a:ln>
      <a:noFill/>
    </a:ln>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2853560488743881E-2"/>
          <c:y val="3.5655449560330774E-2"/>
          <c:w val="0.8540795434780003"/>
          <c:h val="0.6516365511626403"/>
        </c:manualLayout>
      </c:layout>
      <c:barChart>
        <c:barDir val="col"/>
        <c:grouping val="clustered"/>
        <c:varyColors val="0"/>
        <c:ser>
          <c:idx val="0"/>
          <c:order val="0"/>
          <c:tx>
            <c:strRef>
              <c:f>Sheet1!$B$1</c:f>
              <c:strCache>
                <c:ptCount val="1"/>
                <c:pt idx="0">
                  <c:v>今期個人</c:v>
                </c:pt>
              </c:strCache>
            </c:strRef>
          </c:tx>
          <c:spPr>
            <a:gradFill>
              <a:gsLst>
                <a:gs pos="83000">
                  <a:srgbClr val="52ADF8"/>
                </a:gs>
                <a:gs pos="0">
                  <a:srgbClr val="1691F6"/>
                </a:gs>
                <a:gs pos="100000">
                  <a:srgbClr val="63B5F9"/>
                </a:gs>
              </a:gsLst>
              <a:lin ang="5400000" scaled="1"/>
            </a:gradFill>
          </c:spPr>
          <c:invertIfNegative val="0"/>
          <c:cat>
            <c:strRef>
              <c:f>Sheet1!$A$2:$A$35</c:f>
              <c:strCache>
                <c:ptCount val="34"/>
                <c:pt idx="0">
                  <c:v>△2660</c:v>
                </c:pt>
                <c:pt idx="1">
                  <c:v>▼2590</c:v>
                </c:pt>
                <c:pt idx="2">
                  <c:v>▼2770</c:v>
                </c:pt>
                <c:pt idx="3">
                  <c:v>▼2650</c:v>
                </c:pt>
                <c:pt idx="4">
                  <c:v>▼2820</c:v>
                </c:pt>
                <c:pt idx="5">
                  <c:v>△2750</c:v>
                </c:pt>
                <c:pt idx="6">
                  <c:v>▼2780</c:v>
                </c:pt>
                <c:pt idx="7">
                  <c:v>△2790</c:v>
                </c:pt>
                <c:pt idx="8">
                  <c:v>△2560</c:v>
                </c:pt>
                <c:pt idx="9">
                  <c:v>▼2550</c:v>
                </c:pt>
                <c:pt idx="10">
                  <c:v>▼2840</c:v>
                </c:pt>
                <c:pt idx="11">
                  <c:v>▼2580</c:v>
                </c:pt>
                <c:pt idx="12">
                  <c:v>△2620</c:v>
                </c:pt>
                <c:pt idx="13">
                  <c:v>▼2760</c:v>
                </c:pt>
                <c:pt idx="14">
                  <c:v>▼2680</c:v>
                </c:pt>
                <c:pt idx="15">
                  <c:v>▼2640</c:v>
                </c:pt>
                <c:pt idx="16">
                  <c:v>▼2710</c:v>
                </c:pt>
                <c:pt idx="17">
                  <c:v>▼2700</c:v>
                </c:pt>
                <c:pt idx="18">
                  <c:v>△2530</c:v>
                </c:pt>
                <c:pt idx="19">
                  <c:v>▼2690</c:v>
                </c:pt>
                <c:pt idx="20">
                  <c:v>▼2610</c:v>
                </c:pt>
                <c:pt idx="21">
                  <c:v>▼2670</c:v>
                </c:pt>
                <c:pt idx="22">
                  <c:v>▼2570</c:v>
                </c:pt>
                <c:pt idx="23">
                  <c:v>▼2600</c:v>
                </c:pt>
                <c:pt idx="24">
                  <c:v>▼2740</c:v>
                </c:pt>
                <c:pt idx="25">
                  <c:v>▼2510</c:v>
                </c:pt>
                <c:pt idx="26">
                  <c:v>△2800</c:v>
                </c:pt>
                <c:pt idx="27">
                  <c:v>▼2720</c:v>
                </c:pt>
                <c:pt idx="28">
                  <c:v>△2830</c:v>
                </c:pt>
                <c:pt idx="29">
                  <c:v>△2630</c:v>
                </c:pt>
                <c:pt idx="30">
                  <c:v>▼2730</c:v>
                </c:pt>
                <c:pt idx="31">
                  <c:v>▼2540</c:v>
                </c:pt>
                <c:pt idx="32">
                  <c:v>△2520</c:v>
                </c:pt>
                <c:pt idx="33">
                  <c:v>▼2500</c:v>
                </c:pt>
              </c:strCache>
            </c:strRef>
          </c:cat>
          <c:val>
            <c:numRef>
              <c:f>Sheet1!$B$2:$B$35</c:f>
              <c:numCache>
                <c:formatCode>#,##0_);[Red]\(#,##0\)</c:formatCode>
                <c:ptCount val="34"/>
                <c:pt idx="0">
                  <c:v>29595</c:v>
                </c:pt>
                <c:pt idx="1">
                  <c:v>28432</c:v>
                </c:pt>
                <c:pt idx="2">
                  <c:v>24448</c:v>
                </c:pt>
                <c:pt idx="3">
                  <c:v>22815</c:v>
                </c:pt>
                <c:pt idx="4">
                  <c:v>22118</c:v>
                </c:pt>
                <c:pt idx="5">
                  <c:v>19597</c:v>
                </c:pt>
                <c:pt idx="6">
                  <c:v>19430</c:v>
                </c:pt>
                <c:pt idx="7">
                  <c:v>18453</c:v>
                </c:pt>
                <c:pt idx="8">
                  <c:v>17364</c:v>
                </c:pt>
                <c:pt idx="9">
                  <c:v>17360</c:v>
                </c:pt>
                <c:pt idx="10">
                  <c:v>16887</c:v>
                </c:pt>
                <c:pt idx="11">
                  <c:v>15914</c:v>
                </c:pt>
                <c:pt idx="12">
                  <c:v>15263</c:v>
                </c:pt>
                <c:pt idx="13">
                  <c:v>15193</c:v>
                </c:pt>
                <c:pt idx="14">
                  <c:v>14875</c:v>
                </c:pt>
                <c:pt idx="15">
                  <c:v>14382</c:v>
                </c:pt>
                <c:pt idx="16">
                  <c:v>13769</c:v>
                </c:pt>
                <c:pt idx="17">
                  <c:v>13600</c:v>
                </c:pt>
                <c:pt idx="18">
                  <c:v>13471</c:v>
                </c:pt>
                <c:pt idx="19">
                  <c:v>12676</c:v>
                </c:pt>
                <c:pt idx="20">
                  <c:v>12456</c:v>
                </c:pt>
                <c:pt idx="21">
                  <c:v>12423</c:v>
                </c:pt>
                <c:pt idx="22">
                  <c:v>11868</c:v>
                </c:pt>
                <c:pt idx="23">
                  <c:v>11640</c:v>
                </c:pt>
                <c:pt idx="24">
                  <c:v>11555</c:v>
                </c:pt>
                <c:pt idx="25">
                  <c:v>10455</c:v>
                </c:pt>
                <c:pt idx="26">
                  <c:v>10219</c:v>
                </c:pt>
                <c:pt idx="27">
                  <c:v>10104</c:v>
                </c:pt>
                <c:pt idx="28">
                  <c:v>9677</c:v>
                </c:pt>
                <c:pt idx="29">
                  <c:v>9640</c:v>
                </c:pt>
                <c:pt idx="30">
                  <c:v>8841</c:v>
                </c:pt>
                <c:pt idx="31">
                  <c:v>8807</c:v>
                </c:pt>
                <c:pt idx="32">
                  <c:v>7779</c:v>
                </c:pt>
                <c:pt idx="33">
                  <c:v>6563</c:v>
                </c:pt>
              </c:numCache>
            </c:numRef>
          </c:val>
          <c:extLst>
            <c:ext xmlns:c16="http://schemas.microsoft.com/office/drawing/2014/chart" uri="{C3380CC4-5D6E-409C-BE32-E72D297353CC}">
              <c16:uniqueId val="{00000001-CF94-417B-A4BB-61A9A743FE2E}"/>
            </c:ext>
          </c:extLst>
        </c:ser>
        <c:dLbls>
          <c:showLegendKey val="0"/>
          <c:showVal val="0"/>
          <c:showCatName val="0"/>
          <c:showSerName val="0"/>
          <c:showPercent val="0"/>
          <c:showBubbleSize val="0"/>
        </c:dLbls>
        <c:gapWidth val="60"/>
        <c:overlap val="100"/>
        <c:axId val="47756032"/>
        <c:axId val="47757568"/>
      </c:barChart>
      <c:lineChart>
        <c:grouping val="stacked"/>
        <c:varyColors val="0"/>
        <c:ser>
          <c:idx val="1"/>
          <c:order val="1"/>
          <c:tx>
            <c:strRef>
              <c:f>Sheet1!$C$1</c:f>
              <c:strCache>
                <c:ptCount val="1"/>
                <c:pt idx="0">
                  <c:v>全国平均</c:v>
                </c:pt>
              </c:strCache>
            </c:strRef>
          </c:tx>
          <c:spPr>
            <a:ln w="41275">
              <a:solidFill>
                <a:srgbClr val="FFC000"/>
              </a:solidFill>
            </a:ln>
          </c:spPr>
          <c:marker>
            <c:symbol val="none"/>
          </c:marker>
          <c:cat>
            <c:strRef>
              <c:f>Sheet1!$A$2:$A$35</c:f>
              <c:strCache>
                <c:ptCount val="34"/>
                <c:pt idx="0">
                  <c:v>△2660</c:v>
                </c:pt>
                <c:pt idx="1">
                  <c:v>▼2590</c:v>
                </c:pt>
                <c:pt idx="2">
                  <c:v>▼2770</c:v>
                </c:pt>
                <c:pt idx="3">
                  <c:v>▼2650</c:v>
                </c:pt>
                <c:pt idx="4">
                  <c:v>▼2820</c:v>
                </c:pt>
                <c:pt idx="5">
                  <c:v>△2750</c:v>
                </c:pt>
                <c:pt idx="6">
                  <c:v>▼2780</c:v>
                </c:pt>
                <c:pt idx="7">
                  <c:v>△2790</c:v>
                </c:pt>
                <c:pt idx="8">
                  <c:v>△2560</c:v>
                </c:pt>
                <c:pt idx="9">
                  <c:v>▼2550</c:v>
                </c:pt>
                <c:pt idx="10">
                  <c:v>▼2840</c:v>
                </c:pt>
                <c:pt idx="11">
                  <c:v>▼2580</c:v>
                </c:pt>
                <c:pt idx="12">
                  <c:v>△2620</c:v>
                </c:pt>
                <c:pt idx="13">
                  <c:v>▼2760</c:v>
                </c:pt>
                <c:pt idx="14">
                  <c:v>▼2680</c:v>
                </c:pt>
                <c:pt idx="15">
                  <c:v>▼2640</c:v>
                </c:pt>
                <c:pt idx="16">
                  <c:v>▼2710</c:v>
                </c:pt>
                <c:pt idx="17">
                  <c:v>▼2700</c:v>
                </c:pt>
                <c:pt idx="18">
                  <c:v>△2530</c:v>
                </c:pt>
                <c:pt idx="19">
                  <c:v>▼2690</c:v>
                </c:pt>
                <c:pt idx="20">
                  <c:v>▼2610</c:v>
                </c:pt>
                <c:pt idx="21">
                  <c:v>▼2670</c:v>
                </c:pt>
                <c:pt idx="22">
                  <c:v>▼2570</c:v>
                </c:pt>
                <c:pt idx="23">
                  <c:v>▼2600</c:v>
                </c:pt>
                <c:pt idx="24">
                  <c:v>▼2740</c:v>
                </c:pt>
                <c:pt idx="25">
                  <c:v>▼2510</c:v>
                </c:pt>
                <c:pt idx="26">
                  <c:v>△2800</c:v>
                </c:pt>
                <c:pt idx="27">
                  <c:v>▼2720</c:v>
                </c:pt>
                <c:pt idx="28">
                  <c:v>△2830</c:v>
                </c:pt>
                <c:pt idx="29">
                  <c:v>△2630</c:v>
                </c:pt>
                <c:pt idx="30">
                  <c:v>▼2730</c:v>
                </c:pt>
                <c:pt idx="31">
                  <c:v>▼2540</c:v>
                </c:pt>
                <c:pt idx="32">
                  <c:v>△2520</c:v>
                </c:pt>
                <c:pt idx="33">
                  <c:v>▼2500</c:v>
                </c:pt>
              </c:strCache>
            </c:strRef>
          </c:cat>
          <c:val>
            <c:numRef>
              <c:f>Sheet1!$C$2:$C$35</c:f>
              <c:numCache>
                <c:formatCode>#,##0_);[Red]\(#,##0\)</c:formatCode>
                <c:ptCount val="34"/>
                <c:pt idx="0">
                  <c:v>15628</c:v>
                </c:pt>
                <c:pt idx="1">
                  <c:v>15628</c:v>
                </c:pt>
                <c:pt idx="2">
                  <c:v>15628</c:v>
                </c:pt>
                <c:pt idx="3">
                  <c:v>15628</c:v>
                </c:pt>
                <c:pt idx="4">
                  <c:v>15628</c:v>
                </c:pt>
                <c:pt idx="5">
                  <c:v>15628</c:v>
                </c:pt>
                <c:pt idx="6">
                  <c:v>15628</c:v>
                </c:pt>
                <c:pt idx="7">
                  <c:v>15628</c:v>
                </c:pt>
                <c:pt idx="8">
                  <c:v>15628</c:v>
                </c:pt>
                <c:pt idx="9">
                  <c:v>15628</c:v>
                </c:pt>
                <c:pt idx="10">
                  <c:v>15628</c:v>
                </c:pt>
                <c:pt idx="11">
                  <c:v>15628</c:v>
                </c:pt>
                <c:pt idx="12">
                  <c:v>15628</c:v>
                </c:pt>
                <c:pt idx="13">
                  <c:v>15628</c:v>
                </c:pt>
                <c:pt idx="14">
                  <c:v>15628</c:v>
                </c:pt>
                <c:pt idx="15">
                  <c:v>15628</c:v>
                </c:pt>
                <c:pt idx="16">
                  <c:v>15628</c:v>
                </c:pt>
                <c:pt idx="17">
                  <c:v>15628</c:v>
                </c:pt>
                <c:pt idx="18">
                  <c:v>15628</c:v>
                </c:pt>
                <c:pt idx="19">
                  <c:v>15628</c:v>
                </c:pt>
                <c:pt idx="20">
                  <c:v>15628</c:v>
                </c:pt>
                <c:pt idx="21">
                  <c:v>15628</c:v>
                </c:pt>
                <c:pt idx="22">
                  <c:v>15628</c:v>
                </c:pt>
                <c:pt idx="23">
                  <c:v>15628</c:v>
                </c:pt>
                <c:pt idx="24">
                  <c:v>15628</c:v>
                </c:pt>
                <c:pt idx="25">
                  <c:v>15628</c:v>
                </c:pt>
                <c:pt idx="26">
                  <c:v>15628</c:v>
                </c:pt>
                <c:pt idx="27">
                  <c:v>15628</c:v>
                </c:pt>
                <c:pt idx="28">
                  <c:v>15628</c:v>
                </c:pt>
                <c:pt idx="29">
                  <c:v>15628</c:v>
                </c:pt>
                <c:pt idx="30">
                  <c:v>15628</c:v>
                </c:pt>
                <c:pt idx="31">
                  <c:v>15628</c:v>
                </c:pt>
                <c:pt idx="32">
                  <c:v>15628</c:v>
                </c:pt>
                <c:pt idx="33">
                  <c:v>15628</c:v>
                </c:pt>
              </c:numCache>
            </c:numRef>
          </c:val>
          <c:smooth val="0"/>
          <c:extLst>
            <c:ext xmlns:c16="http://schemas.microsoft.com/office/drawing/2014/chart" uri="{C3380CC4-5D6E-409C-BE32-E72D297353CC}">
              <c16:uniqueId val="{00000002-C9A6-420E-A3B1-C48115142DF5}"/>
            </c:ext>
          </c:extLst>
        </c:ser>
        <c:dLbls>
          <c:showLegendKey val="0"/>
          <c:showVal val="0"/>
          <c:showCatName val="0"/>
          <c:showSerName val="0"/>
          <c:showPercent val="0"/>
          <c:showBubbleSize val="0"/>
        </c:dLbls>
        <c:marker val="1"/>
        <c:smooth val="0"/>
        <c:axId val="47756032"/>
        <c:axId val="47757568"/>
      </c:lineChart>
      <c:catAx>
        <c:axId val="47756032"/>
        <c:scaling>
          <c:orientation val="minMax"/>
        </c:scaling>
        <c:delete val="0"/>
        <c:axPos val="b"/>
        <c:numFmt formatCode="General" sourceLinked="1"/>
        <c:majorTickMark val="none"/>
        <c:minorTickMark val="none"/>
        <c:tickLblPos val="nextTo"/>
        <c:txPr>
          <a:bodyPr rot="0" vert="wordArtVertRtl"/>
          <a:lstStyle/>
          <a:p>
            <a:pPr>
              <a:defRPr sz="1600" b="1">
                <a:latin typeface="Noto Sans JP Medium" panose="020B0200000000000000" pitchFamily="50" charset="-128"/>
                <a:ea typeface="Noto Sans JP Medium" panose="020B0200000000000000" pitchFamily="50" charset="-128"/>
                <a:cs typeface="Arial" panose="020B0604020202020204" pitchFamily="34" charset="0"/>
              </a:defRPr>
            </a:pPr>
            <a:endParaRPr lang="ja-JP"/>
          </a:p>
        </c:txPr>
        <c:crossAx val="47757568"/>
        <c:crosses val="autoZero"/>
        <c:auto val="1"/>
        <c:lblAlgn val="ctr"/>
        <c:lblOffset val="0"/>
        <c:noMultiLvlLbl val="0"/>
      </c:catAx>
      <c:valAx>
        <c:axId val="47757568"/>
        <c:scaling>
          <c:orientation val="minMax"/>
          <c:max val="30000"/>
          <c:min val="5000"/>
        </c:scaling>
        <c:delete val="0"/>
        <c:axPos val="l"/>
        <c:majorGridlines>
          <c:spPr>
            <a:ln>
              <a:solidFill>
                <a:schemeClr val="bg1">
                  <a:lumMod val="65000"/>
                </a:schemeClr>
              </a:solidFill>
              <a:prstDash val="solid"/>
            </a:ln>
          </c:spPr>
        </c:majorGridlines>
        <c:numFmt formatCode="#,##0_);[Red]\(#,##0\)" sourceLinked="1"/>
        <c:majorTickMark val="out"/>
        <c:minorTickMark val="none"/>
        <c:tickLblPos val="nextTo"/>
        <c:txPr>
          <a:bodyPr/>
          <a:lstStyle/>
          <a:p>
            <a:pPr>
              <a:defRPr sz="1400">
                <a:latin typeface="Noto Sans JP Medium" panose="020B0200000000000000" pitchFamily="50" charset="-128"/>
                <a:ea typeface="Noto Sans JP Medium" panose="020B0200000000000000" pitchFamily="50" charset="-128"/>
              </a:defRPr>
            </a:pPr>
            <a:endParaRPr lang="ja-JP"/>
          </a:p>
        </c:txPr>
        <c:crossAx val="47756032"/>
        <c:crosses val="autoZero"/>
        <c:crossBetween val="between"/>
      </c:valAx>
    </c:plotArea>
    <c:plotVisOnly val="1"/>
    <c:dispBlanksAs val="gap"/>
    <c:showDLblsOverMax val="0"/>
  </c:chart>
  <c:txPr>
    <a:bodyPr/>
    <a:lstStyle/>
    <a:p>
      <a:pPr>
        <a:defRPr sz="1800"/>
      </a:pPr>
      <a:endParaRPr lang="ja-JP"/>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2262972429959567E-2"/>
          <c:y val="1.5841667643815439E-2"/>
          <c:w val="0.94517379744851637"/>
          <c:h val="0.66218198323546507"/>
        </c:manualLayout>
      </c:layout>
      <c:barChart>
        <c:barDir val="col"/>
        <c:grouping val="clustered"/>
        <c:varyColors val="0"/>
        <c:ser>
          <c:idx val="2"/>
          <c:order val="0"/>
          <c:tx>
            <c:strRef>
              <c:f>Sheet1!$D$1</c:f>
              <c:strCache>
                <c:ptCount val="1"/>
                <c:pt idx="0">
                  <c:v>寄付者割合</c:v>
                </c:pt>
              </c:strCache>
            </c:strRef>
          </c:tx>
          <c:spPr>
            <a:solidFill>
              <a:schemeClr val="accent3"/>
            </a:solidFill>
            <a:ln>
              <a:noFill/>
            </a:ln>
            <a:effectLst/>
          </c:spPr>
          <c:invertIfNegative val="0"/>
          <c:dLbls>
            <c:dLbl>
              <c:idx val="0"/>
              <c:spPr>
                <a:solidFill>
                  <a:schemeClr val="bg1">
                    <a:alpha val="30000"/>
                  </a:schemeClr>
                </a:solidFill>
                <a:ln>
                  <a:noFill/>
                </a:ln>
                <a:effectLst/>
              </c:spPr>
              <c:txPr>
                <a:bodyPr rot="-3780000" spcFirstLastPara="1" vertOverflow="ellipsis" vert="horz" wrap="square" lIns="0" tIns="0" rIns="0" bIns="0" anchor="ctr" anchorCtr="1">
                  <a:spAutoFit/>
                </a:bodyPr>
                <a:lstStyle/>
                <a:p>
                  <a:pPr>
                    <a:defRPr sz="2400" b="1" i="0" u="none" strike="noStrike" kern="1200" baseline="0">
                      <a:solidFill>
                        <a:schemeClr val="tx1"/>
                      </a:solidFill>
                      <a:latin typeface="+mn-lt"/>
                      <a:ea typeface="+mn-ea"/>
                      <a:cs typeface="+mn-cs"/>
                    </a:defRPr>
                  </a:pPr>
                  <a:endParaRPr lang="ja-JP"/>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AEE6-45BB-8853-034270CEF03F}"/>
                </c:ext>
              </c:extLst>
            </c:dLbl>
            <c:spPr>
              <a:solidFill>
                <a:schemeClr val="bg1">
                  <a:alpha val="30000"/>
                </a:schemeClr>
              </a:solidFill>
              <a:ln>
                <a:noFill/>
              </a:ln>
              <a:effectLst/>
            </c:spPr>
            <c:txPr>
              <a:bodyPr rot="-3780000" spcFirstLastPara="1" vertOverflow="ellipsis" vert="horz" wrap="square" lIns="0" tIns="0" rIns="0" bIns="0" anchor="ctr" anchorCtr="1">
                <a:spAutoFit/>
              </a:bodyPr>
              <a:lstStyle/>
              <a:p>
                <a:pPr>
                  <a:defRPr sz="1400" b="1" i="0" u="none" strike="noStrike" kern="1200" baseline="0">
                    <a:solidFill>
                      <a:schemeClr val="tx1"/>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numRef>
              <c:f>Sheet1!$A$2:$A$35</c:f>
              <c:numCache>
                <c:formatCode>General</c:formatCode>
                <c:ptCount val="34"/>
                <c:pt idx="0">
                  <c:v>2650</c:v>
                </c:pt>
                <c:pt idx="1">
                  <c:v>2840</c:v>
                </c:pt>
                <c:pt idx="2">
                  <c:v>2590</c:v>
                </c:pt>
                <c:pt idx="3">
                  <c:v>2770</c:v>
                </c:pt>
                <c:pt idx="4">
                  <c:v>2660</c:v>
                </c:pt>
                <c:pt idx="5">
                  <c:v>2620</c:v>
                </c:pt>
                <c:pt idx="6">
                  <c:v>2550</c:v>
                </c:pt>
                <c:pt idx="7">
                  <c:v>2780</c:v>
                </c:pt>
                <c:pt idx="8">
                  <c:v>2820</c:v>
                </c:pt>
                <c:pt idx="9">
                  <c:v>2560</c:v>
                </c:pt>
                <c:pt idx="10">
                  <c:v>2640</c:v>
                </c:pt>
                <c:pt idx="11">
                  <c:v>2700</c:v>
                </c:pt>
                <c:pt idx="12">
                  <c:v>2530</c:v>
                </c:pt>
                <c:pt idx="13">
                  <c:v>2750</c:v>
                </c:pt>
                <c:pt idx="14">
                  <c:v>2680</c:v>
                </c:pt>
                <c:pt idx="15">
                  <c:v>2720</c:v>
                </c:pt>
                <c:pt idx="16">
                  <c:v>2510</c:v>
                </c:pt>
                <c:pt idx="17">
                  <c:v>2830</c:v>
                </c:pt>
                <c:pt idx="18">
                  <c:v>2790</c:v>
                </c:pt>
                <c:pt idx="19">
                  <c:v>2570</c:v>
                </c:pt>
                <c:pt idx="20">
                  <c:v>2690</c:v>
                </c:pt>
                <c:pt idx="21">
                  <c:v>2630</c:v>
                </c:pt>
                <c:pt idx="22">
                  <c:v>2760</c:v>
                </c:pt>
                <c:pt idx="23">
                  <c:v>2710</c:v>
                </c:pt>
                <c:pt idx="24">
                  <c:v>2670</c:v>
                </c:pt>
                <c:pt idx="25">
                  <c:v>2800</c:v>
                </c:pt>
                <c:pt idx="26">
                  <c:v>2540</c:v>
                </c:pt>
                <c:pt idx="27">
                  <c:v>2730</c:v>
                </c:pt>
                <c:pt idx="28">
                  <c:v>2610</c:v>
                </c:pt>
                <c:pt idx="29">
                  <c:v>2520</c:v>
                </c:pt>
                <c:pt idx="30">
                  <c:v>2580</c:v>
                </c:pt>
                <c:pt idx="31">
                  <c:v>2600</c:v>
                </c:pt>
                <c:pt idx="32">
                  <c:v>2500</c:v>
                </c:pt>
                <c:pt idx="33">
                  <c:v>2740</c:v>
                </c:pt>
              </c:numCache>
            </c:numRef>
          </c:cat>
          <c:val>
            <c:numRef>
              <c:f>Sheet1!$D$2:$D$35</c:f>
              <c:numCache>
                <c:formatCode>#,##0.0_ ;[Red]\-#,##0.0\ </c:formatCode>
                <c:ptCount val="34"/>
                <c:pt idx="0">
                  <c:v>79.8</c:v>
                </c:pt>
                <c:pt idx="1">
                  <c:v>77.599999999999994</c:v>
                </c:pt>
                <c:pt idx="2">
                  <c:v>76.599999999999994</c:v>
                </c:pt>
                <c:pt idx="3">
                  <c:v>76.2</c:v>
                </c:pt>
                <c:pt idx="4">
                  <c:v>70.8</c:v>
                </c:pt>
                <c:pt idx="5">
                  <c:v>67.7</c:v>
                </c:pt>
                <c:pt idx="6">
                  <c:v>67.5</c:v>
                </c:pt>
                <c:pt idx="7">
                  <c:v>66.400000000000006</c:v>
                </c:pt>
                <c:pt idx="8">
                  <c:v>66.3</c:v>
                </c:pt>
                <c:pt idx="9">
                  <c:v>66.2</c:v>
                </c:pt>
                <c:pt idx="10">
                  <c:v>58.3</c:v>
                </c:pt>
                <c:pt idx="11">
                  <c:v>52</c:v>
                </c:pt>
                <c:pt idx="12">
                  <c:v>48</c:v>
                </c:pt>
                <c:pt idx="13">
                  <c:v>46.3</c:v>
                </c:pt>
                <c:pt idx="14">
                  <c:v>44.7</c:v>
                </c:pt>
                <c:pt idx="15">
                  <c:v>43.3</c:v>
                </c:pt>
                <c:pt idx="16">
                  <c:v>40.9</c:v>
                </c:pt>
                <c:pt idx="17">
                  <c:v>40.1</c:v>
                </c:pt>
                <c:pt idx="18">
                  <c:v>39</c:v>
                </c:pt>
                <c:pt idx="19">
                  <c:v>39</c:v>
                </c:pt>
                <c:pt idx="20">
                  <c:v>36.799999999999997</c:v>
                </c:pt>
                <c:pt idx="21">
                  <c:v>36.200000000000003</c:v>
                </c:pt>
                <c:pt idx="22">
                  <c:v>36.1</c:v>
                </c:pt>
                <c:pt idx="23">
                  <c:v>35.9</c:v>
                </c:pt>
                <c:pt idx="24">
                  <c:v>32.799999999999997</c:v>
                </c:pt>
                <c:pt idx="25">
                  <c:v>32.5</c:v>
                </c:pt>
                <c:pt idx="26">
                  <c:v>27.9</c:v>
                </c:pt>
                <c:pt idx="27">
                  <c:v>27.3</c:v>
                </c:pt>
                <c:pt idx="28">
                  <c:v>26.6</c:v>
                </c:pt>
                <c:pt idx="29">
                  <c:v>20.5</c:v>
                </c:pt>
                <c:pt idx="30">
                  <c:v>19.399999999999999</c:v>
                </c:pt>
                <c:pt idx="31">
                  <c:v>17.399999999999999</c:v>
                </c:pt>
                <c:pt idx="32">
                  <c:v>16.8</c:v>
                </c:pt>
                <c:pt idx="33">
                  <c:v>16.100000000000001</c:v>
                </c:pt>
              </c:numCache>
            </c:numRef>
          </c:val>
          <c:extLst>
            <c:ext xmlns:c16="http://schemas.microsoft.com/office/drawing/2014/chart" uri="{C3380CC4-5D6E-409C-BE32-E72D297353CC}">
              <c16:uniqueId val="{00000000-9975-4DCD-AE61-5D87E339DCD9}"/>
            </c:ext>
          </c:extLst>
        </c:ser>
        <c:ser>
          <c:idx val="0"/>
          <c:order val="1"/>
          <c:tx>
            <c:strRef>
              <c:f>Sheet1!$B$1</c:f>
              <c:strCache>
                <c:ptCount val="1"/>
                <c:pt idx="0">
                  <c:v>会員数</c:v>
                </c:pt>
              </c:strCache>
            </c:strRef>
          </c:tx>
          <c:spPr>
            <a:gradFill>
              <a:gsLst>
                <a:gs pos="83000">
                  <a:srgbClr val="52ADF8"/>
                </a:gs>
                <a:gs pos="0">
                  <a:srgbClr val="1691F6"/>
                </a:gs>
                <a:gs pos="100000">
                  <a:srgbClr val="63B5F9"/>
                </a:gs>
              </a:gsLst>
              <a:lin ang="5400000" scaled="1"/>
            </a:gradFill>
            <a:ln>
              <a:noFill/>
            </a:ln>
            <a:effectLst/>
          </c:spPr>
          <c:invertIfNegative val="0"/>
          <c:dPt>
            <c:idx val="33"/>
            <c:invertIfNegative val="0"/>
            <c:bubble3D val="0"/>
            <c:extLst>
              <c:ext xmlns:c16="http://schemas.microsoft.com/office/drawing/2014/chart" uri="{C3380CC4-5D6E-409C-BE32-E72D297353CC}">
                <c16:uniqueId val="{00000001-9975-4DCD-AE61-5D87E339DCD9}"/>
              </c:ext>
            </c:extLst>
          </c:dPt>
          <c:dLbls>
            <c:delete val="1"/>
          </c:dLbls>
          <c:cat>
            <c:numRef>
              <c:f>Sheet1!$A$2:$A$35</c:f>
              <c:numCache>
                <c:formatCode>General</c:formatCode>
                <c:ptCount val="34"/>
                <c:pt idx="0">
                  <c:v>2650</c:v>
                </c:pt>
                <c:pt idx="1">
                  <c:v>2840</c:v>
                </c:pt>
                <c:pt idx="2">
                  <c:v>2590</c:v>
                </c:pt>
                <c:pt idx="3">
                  <c:v>2770</c:v>
                </c:pt>
                <c:pt idx="4">
                  <c:v>2660</c:v>
                </c:pt>
                <c:pt idx="5">
                  <c:v>2620</c:v>
                </c:pt>
                <c:pt idx="6">
                  <c:v>2550</c:v>
                </c:pt>
                <c:pt idx="7">
                  <c:v>2780</c:v>
                </c:pt>
                <c:pt idx="8">
                  <c:v>2820</c:v>
                </c:pt>
                <c:pt idx="9">
                  <c:v>2560</c:v>
                </c:pt>
                <c:pt idx="10">
                  <c:v>2640</c:v>
                </c:pt>
                <c:pt idx="11">
                  <c:v>2700</c:v>
                </c:pt>
                <c:pt idx="12">
                  <c:v>2530</c:v>
                </c:pt>
                <c:pt idx="13">
                  <c:v>2750</c:v>
                </c:pt>
                <c:pt idx="14">
                  <c:v>2680</c:v>
                </c:pt>
                <c:pt idx="15">
                  <c:v>2720</c:v>
                </c:pt>
                <c:pt idx="16">
                  <c:v>2510</c:v>
                </c:pt>
                <c:pt idx="17">
                  <c:v>2830</c:v>
                </c:pt>
                <c:pt idx="18">
                  <c:v>2790</c:v>
                </c:pt>
                <c:pt idx="19">
                  <c:v>2570</c:v>
                </c:pt>
                <c:pt idx="20">
                  <c:v>2690</c:v>
                </c:pt>
                <c:pt idx="21">
                  <c:v>2630</c:v>
                </c:pt>
                <c:pt idx="22">
                  <c:v>2760</c:v>
                </c:pt>
                <c:pt idx="23">
                  <c:v>2710</c:v>
                </c:pt>
                <c:pt idx="24">
                  <c:v>2670</c:v>
                </c:pt>
                <c:pt idx="25">
                  <c:v>2800</c:v>
                </c:pt>
                <c:pt idx="26">
                  <c:v>2540</c:v>
                </c:pt>
                <c:pt idx="27">
                  <c:v>2730</c:v>
                </c:pt>
                <c:pt idx="28">
                  <c:v>2610</c:v>
                </c:pt>
                <c:pt idx="29">
                  <c:v>2520</c:v>
                </c:pt>
                <c:pt idx="30">
                  <c:v>2580</c:v>
                </c:pt>
                <c:pt idx="31">
                  <c:v>2600</c:v>
                </c:pt>
                <c:pt idx="32">
                  <c:v>2500</c:v>
                </c:pt>
                <c:pt idx="33">
                  <c:v>2740</c:v>
                </c:pt>
              </c:numCache>
            </c:numRef>
          </c:cat>
          <c:val>
            <c:numRef>
              <c:f>Sheet1!$B$2:$B$35</c:f>
              <c:numCache>
                <c:formatCode>#,##0_);[Red]\(#,##0\)</c:formatCode>
                <c:ptCount val="34"/>
                <c:pt idx="0">
                  <c:v>4250</c:v>
                </c:pt>
                <c:pt idx="1">
                  <c:v>2031</c:v>
                </c:pt>
                <c:pt idx="2">
                  <c:v>1807</c:v>
                </c:pt>
                <c:pt idx="3">
                  <c:v>2187</c:v>
                </c:pt>
                <c:pt idx="4">
                  <c:v>3476</c:v>
                </c:pt>
                <c:pt idx="5">
                  <c:v>2834</c:v>
                </c:pt>
                <c:pt idx="6">
                  <c:v>1552</c:v>
                </c:pt>
                <c:pt idx="7">
                  <c:v>2379</c:v>
                </c:pt>
                <c:pt idx="8">
                  <c:v>1839</c:v>
                </c:pt>
                <c:pt idx="9">
                  <c:v>2033</c:v>
                </c:pt>
                <c:pt idx="10">
                  <c:v>1494</c:v>
                </c:pt>
                <c:pt idx="11">
                  <c:v>3177</c:v>
                </c:pt>
                <c:pt idx="12">
                  <c:v>2149</c:v>
                </c:pt>
                <c:pt idx="13">
                  <c:v>4284</c:v>
                </c:pt>
                <c:pt idx="14">
                  <c:v>2429</c:v>
                </c:pt>
                <c:pt idx="15">
                  <c:v>2306</c:v>
                </c:pt>
                <c:pt idx="16">
                  <c:v>2293</c:v>
                </c:pt>
                <c:pt idx="17">
                  <c:v>1111</c:v>
                </c:pt>
                <c:pt idx="18">
                  <c:v>2684</c:v>
                </c:pt>
                <c:pt idx="19">
                  <c:v>1565</c:v>
                </c:pt>
                <c:pt idx="20">
                  <c:v>2905</c:v>
                </c:pt>
                <c:pt idx="21">
                  <c:v>3035</c:v>
                </c:pt>
                <c:pt idx="22">
                  <c:v>4608</c:v>
                </c:pt>
                <c:pt idx="23">
                  <c:v>3136</c:v>
                </c:pt>
                <c:pt idx="24">
                  <c:v>2719</c:v>
                </c:pt>
                <c:pt idx="25">
                  <c:v>1484</c:v>
                </c:pt>
                <c:pt idx="26">
                  <c:v>1124</c:v>
                </c:pt>
                <c:pt idx="27">
                  <c:v>2303</c:v>
                </c:pt>
                <c:pt idx="28">
                  <c:v>2475</c:v>
                </c:pt>
                <c:pt idx="29">
                  <c:v>2043</c:v>
                </c:pt>
                <c:pt idx="30">
                  <c:v>3080</c:v>
                </c:pt>
                <c:pt idx="31">
                  <c:v>1774</c:v>
                </c:pt>
                <c:pt idx="32">
                  <c:v>2280</c:v>
                </c:pt>
                <c:pt idx="33">
                  <c:v>2025</c:v>
                </c:pt>
              </c:numCache>
            </c:numRef>
          </c:val>
          <c:extLst>
            <c:ext xmlns:c16="http://schemas.microsoft.com/office/drawing/2014/chart" uri="{C3380CC4-5D6E-409C-BE32-E72D297353CC}">
              <c16:uniqueId val="{00000002-9975-4DCD-AE61-5D87E339DCD9}"/>
            </c:ext>
          </c:extLst>
        </c:ser>
        <c:ser>
          <c:idx val="1"/>
          <c:order val="2"/>
          <c:tx>
            <c:strRef>
              <c:f>Sheet1!$D$1</c:f>
              <c:strCache>
                <c:ptCount val="1"/>
                <c:pt idx="0">
                  <c:v>寄付者割合</c:v>
                </c:pt>
              </c:strCache>
            </c:strRef>
          </c:tx>
          <c:spPr>
            <a:solidFill>
              <a:srgbClr val="92D050"/>
            </a:solidFill>
            <a:ln>
              <a:noFill/>
            </a:ln>
            <a:effectLst/>
          </c:spPr>
          <c:invertIfNegative val="0"/>
          <c:dLbls>
            <c:delete val="1"/>
          </c:dLbls>
          <c:cat>
            <c:numRef>
              <c:f>Sheet1!$A$2:$A$35</c:f>
              <c:numCache>
                <c:formatCode>General</c:formatCode>
                <c:ptCount val="34"/>
                <c:pt idx="0">
                  <c:v>2650</c:v>
                </c:pt>
                <c:pt idx="1">
                  <c:v>2840</c:v>
                </c:pt>
                <c:pt idx="2">
                  <c:v>2590</c:v>
                </c:pt>
                <c:pt idx="3">
                  <c:v>2770</c:v>
                </c:pt>
                <c:pt idx="4">
                  <c:v>2660</c:v>
                </c:pt>
                <c:pt idx="5">
                  <c:v>2620</c:v>
                </c:pt>
                <c:pt idx="6">
                  <c:v>2550</c:v>
                </c:pt>
                <c:pt idx="7">
                  <c:v>2780</c:v>
                </c:pt>
                <c:pt idx="8">
                  <c:v>2820</c:v>
                </c:pt>
                <c:pt idx="9">
                  <c:v>2560</c:v>
                </c:pt>
                <c:pt idx="10">
                  <c:v>2640</c:v>
                </c:pt>
                <c:pt idx="11">
                  <c:v>2700</c:v>
                </c:pt>
                <c:pt idx="12">
                  <c:v>2530</c:v>
                </c:pt>
                <c:pt idx="13">
                  <c:v>2750</c:v>
                </c:pt>
                <c:pt idx="14">
                  <c:v>2680</c:v>
                </c:pt>
                <c:pt idx="15">
                  <c:v>2720</c:v>
                </c:pt>
                <c:pt idx="16">
                  <c:v>2510</c:v>
                </c:pt>
                <c:pt idx="17">
                  <c:v>2830</c:v>
                </c:pt>
                <c:pt idx="18">
                  <c:v>2790</c:v>
                </c:pt>
                <c:pt idx="19">
                  <c:v>2570</c:v>
                </c:pt>
                <c:pt idx="20">
                  <c:v>2690</c:v>
                </c:pt>
                <c:pt idx="21">
                  <c:v>2630</c:v>
                </c:pt>
                <c:pt idx="22">
                  <c:v>2760</c:v>
                </c:pt>
                <c:pt idx="23">
                  <c:v>2710</c:v>
                </c:pt>
                <c:pt idx="24">
                  <c:v>2670</c:v>
                </c:pt>
                <c:pt idx="25">
                  <c:v>2800</c:v>
                </c:pt>
                <c:pt idx="26">
                  <c:v>2540</c:v>
                </c:pt>
                <c:pt idx="27">
                  <c:v>2730</c:v>
                </c:pt>
                <c:pt idx="28">
                  <c:v>2610</c:v>
                </c:pt>
                <c:pt idx="29">
                  <c:v>2520</c:v>
                </c:pt>
                <c:pt idx="30">
                  <c:v>2580</c:v>
                </c:pt>
                <c:pt idx="31">
                  <c:v>2600</c:v>
                </c:pt>
                <c:pt idx="32">
                  <c:v>2500</c:v>
                </c:pt>
                <c:pt idx="33">
                  <c:v>2740</c:v>
                </c:pt>
              </c:numCache>
            </c:numRef>
          </c:cat>
          <c:val>
            <c:numRef>
              <c:f>Sheet1!$C$2:$C$35</c:f>
              <c:numCache>
                <c:formatCode>#,##0_);[Red]\(#,##0\)</c:formatCode>
                <c:ptCount val="34"/>
                <c:pt idx="0">
                  <c:v>3390</c:v>
                </c:pt>
                <c:pt idx="1">
                  <c:v>1576</c:v>
                </c:pt>
                <c:pt idx="2">
                  <c:v>1385</c:v>
                </c:pt>
                <c:pt idx="3">
                  <c:v>1666</c:v>
                </c:pt>
                <c:pt idx="4">
                  <c:v>2462</c:v>
                </c:pt>
                <c:pt idx="5">
                  <c:v>1919</c:v>
                </c:pt>
                <c:pt idx="6">
                  <c:v>1048</c:v>
                </c:pt>
                <c:pt idx="7">
                  <c:v>1580</c:v>
                </c:pt>
                <c:pt idx="8">
                  <c:v>1219</c:v>
                </c:pt>
                <c:pt idx="9">
                  <c:v>1346</c:v>
                </c:pt>
                <c:pt idx="10">
                  <c:v>871</c:v>
                </c:pt>
                <c:pt idx="11">
                  <c:v>1653</c:v>
                </c:pt>
                <c:pt idx="12">
                  <c:v>1032</c:v>
                </c:pt>
                <c:pt idx="13">
                  <c:v>1984</c:v>
                </c:pt>
                <c:pt idx="14">
                  <c:v>1086</c:v>
                </c:pt>
                <c:pt idx="15">
                  <c:v>998</c:v>
                </c:pt>
                <c:pt idx="16">
                  <c:v>937</c:v>
                </c:pt>
                <c:pt idx="17">
                  <c:v>445</c:v>
                </c:pt>
                <c:pt idx="18">
                  <c:v>1047</c:v>
                </c:pt>
                <c:pt idx="19">
                  <c:v>610</c:v>
                </c:pt>
                <c:pt idx="20">
                  <c:v>1068</c:v>
                </c:pt>
                <c:pt idx="21">
                  <c:v>1100</c:v>
                </c:pt>
                <c:pt idx="22">
                  <c:v>1663</c:v>
                </c:pt>
                <c:pt idx="23">
                  <c:v>1126</c:v>
                </c:pt>
                <c:pt idx="24">
                  <c:v>892</c:v>
                </c:pt>
                <c:pt idx="25">
                  <c:v>482</c:v>
                </c:pt>
                <c:pt idx="26">
                  <c:v>314</c:v>
                </c:pt>
                <c:pt idx="27">
                  <c:v>629</c:v>
                </c:pt>
                <c:pt idx="28">
                  <c:v>658</c:v>
                </c:pt>
                <c:pt idx="29">
                  <c:v>419</c:v>
                </c:pt>
                <c:pt idx="30">
                  <c:v>598</c:v>
                </c:pt>
                <c:pt idx="31">
                  <c:v>309</c:v>
                </c:pt>
                <c:pt idx="32">
                  <c:v>384</c:v>
                </c:pt>
                <c:pt idx="33">
                  <c:v>326</c:v>
                </c:pt>
              </c:numCache>
            </c:numRef>
          </c:val>
          <c:extLst>
            <c:ext xmlns:c16="http://schemas.microsoft.com/office/drawing/2014/chart" uri="{C3380CC4-5D6E-409C-BE32-E72D297353CC}">
              <c16:uniqueId val="{00000003-9975-4DCD-AE61-5D87E339DCD9}"/>
            </c:ext>
          </c:extLst>
        </c:ser>
        <c:dLbls>
          <c:showLegendKey val="0"/>
          <c:showVal val="1"/>
          <c:showCatName val="0"/>
          <c:showSerName val="0"/>
          <c:showPercent val="0"/>
          <c:showBubbleSize val="0"/>
        </c:dLbls>
        <c:gapWidth val="60"/>
        <c:overlap val="100"/>
        <c:axId val="534597784"/>
        <c:axId val="534602376"/>
      </c:barChart>
      <c:catAx>
        <c:axId val="534597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vert="wordArtVertRtl" wrap="square" anchor="ctr" anchorCtr="1"/>
          <a:lstStyle/>
          <a:p>
            <a:pPr>
              <a:defRPr sz="1800" b="1" i="0" u="none" strike="noStrike" kern="1200" baseline="0">
                <a:solidFill>
                  <a:schemeClr val="tx1"/>
                </a:solidFill>
                <a:latin typeface="Noto Sans JP" panose="020B0200000000000000" pitchFamily="50" charset="-128"/>
                <a:ea typeface="Noto Sans JP" panose="020B0200000000000000" pitchFamily="50" charset="-128"/>
                <a:cs typeface="Arial" panose="020B0604020202020204" pitchFamily="34" charset="0"/>
              </a:defRPr>
            </a:pPr>
            <a:endParaRPr lang="ja-JP"/>
          </a:p>
        </c:txPr>
        <c:crossAx val="534602376"/>
        <c:crosses val="autoZero"/>
        <c:auto val="1"/>
        <c:lblAlgn val="ctr"/>
        <c:lblOffset val="0"/>
        <c:noMultiLvlLbl val="0"/>
      </c:catAx>
      <c:valAx>
        <c:axId val="534602376"/>
        <c:scaling>
          <c:orientation val="minMax"/>
        </c:scaling>
        <c:delete val="0"/>
        <c:axPos val="l"/>
        <c:numFmt formatCode="General" sourceLinked="0"/>
        <c:majorTickMark val="out"/>
        <c:minorTickMark val="none"/>
        <c:tickLblPos val="nextTo"/>
        <c:txPr>
          <a:bodyPr/>
          <a:lstStyle/>
          <a:p>
            <a:pPr>
              <a:defRPr sz="1100">
                <a:latin typeface="Noto Sans JP" panose="020B0200000000000000" pitchFamily="50" charset="-128"/>
                <a:ea typeface="Noto Sans JP" panose="020B0200000000000000" pitchFamily="50" charset="-128"/>
              </a:defRPr>
            </a:pPr>
            <a:endParaRPr lang="ja-JP"/>
          </a:p>
        </c:txPr>
        <c:crossAx val="534597784"/>
        <c:crosses val="autoZero"/>
        <c:crossBetween val="between"/>
      </c:valAx>
      <c:spPr>
        <a:noFill/>
        <a:ln>
          <a:noFill/>
        </a:ln>
        <a:effectLst/>
      </c:spPr>
    </c:plotArea>
    <c:legend>
      <c:legendPos val="b"/>
      <c:legendEntry>
        <c:idx val="0"/>
        <c:delete val="1"/>
      </c:legendEntry>
      <c:layout>
        <c:manualLayout>
          <c:xMode val="edge"/>
          <c:yMode val="edge"/>
          <c:x val="0.77342782882350358"/>
          <c:y val="2.6692442172761986E-2"/>
          <c:w val="0.13640958785654214"/>
          <c:h val="0.14384875656650475"/>
        </c:manualLayout>
      </c:layout>
      <c:overlay val="0"/>
      <c:txPr>
        <a:bodyPr/>
        <a:lstStyle/>
        <a:p>
          <a:pPr>
            <a:defRPr sz="1800" b="1">
              <a:latin typeface="游ゴシック" panose="020B0400000000000000" pitchFamily="50" charset="-128"/>
              <a:ea typeface="游ゴシック" panose="020B0400000000000000" pitchFamily="50" charset="-128"/>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1">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17F180-54EB-43B4-808D-24E7404CA781}" type="doc">
      <dgm:prSet loTypeId="urn:microsoft.com/office/officeart/2026/layout/NumberedDotsVertical" loCatId="timeline" qsTypeId="urn:microsoft.com/office/officeart/2005/8/quickstyle/simple1" qsCatId="simple" csTypeId="urn:microsoft.com/office/officeart/2005/8/colors/accent1_2" csCatId="accent1" phldr="1"/>
      <dgm:spPr/>
      <dgm:t>
        <a:bodyPr/>
        <a:lstStyle/>
        <a:p>
          <a:endParaRPr kumimoji="1" lang="ja-JP" altLang="en-US"/>
        </a:p>
      </dgm:t>
    </dgm:pt>
    <dgm:pt modelId="{D5C7D378-DF82-4D83-A47F-1345EF34310C}">
      <dgm:prSet phldrT="Add an event" custT="1"/>
      <dgm:spPr/>
      <dgm:t>
        <a:bodyPr/>
        <a:lstStyle/>
        <a:p>
          <a:pPr>
            <a:defRPr b="1"/>
          </a:pPr>
          <a:r>
            <a:rPr lang="ja-JP" altLang="en-US" sz="2400" dirty="0"/>
            <a:t>ご寄付・受章意向のご確認</a:t>
          </a:r>
          <a:endParaRPr kumimoji="1" lang="ja-JP" altLang="en-US" sz="2400" dirty="0"/>
        </a:p>
      </dgm:t>
    </dgm:pt>
    <dgm:pt modelId="{5408F3A3-EFBE-4E1B-8E23-322BF9FE580D}" type="parTrans" cxnId="{7C2EF460-C5D2-4817-8B98-51B84F969BC4}">
      <dgm:prSet/>
      <dgm:spPr/>
      <dgm:t>
        <a:bodyPr/>
        <a:lstStyle/>
        <a:p>
          <a:endParaRPr kumimoji="1" lang="ja-JP" altLang="en-US" sz="2400"/>
        </a:p>
      </dgm:t>
    </dgm:pt>
    <dgm:pt modelId="{5AD58DE0-AECC-4B67-8456-201C9F94ABC8}" type="sibTrans" cxnId="{7C2EF460-C5D2-4817-8B98-51B84F969BC4}">
      <dgm:prSet phldrT="1" phldr="0" custT="1"/>
      <dgm:spPr>
        <a:solidFill>
          <a:srgbClr val="FAEC32"/>
        </a:solidFill>
      </dgm:spPr>
      <dgm:t>
        <a:bodyPr/>
        <a:lstStyle/>
        <a:p>
          <a:pPr>
            <a:defRPr b="1"/>
          </a:pPr>
          <a:r>
            <a:rPr sz="4400"/>
            <a:t>1</a:t>
          </a:r>
        </a:p>
      </dgm:t>
    </dgm:pt>
    <dgm:pt modelId="{6AC2CC6F-63EB-42E1-9768-89BCAD10D117}">
      <dgm:prSet phldrT="Write a description of the significance of this event" custT="1"/>
      <dgm:spPr/>
      <dgm:t>
        <a:bodyPr/>
        <a:lstStyle/>
        <a:p>
          <a:r>
            <a:rPr lang="ja-JP" altLang="en-US" sz="1600" dirty="0">
              <a:latin typeface="BIZ UDPゴシック" panose="020B0400000000000000" pitchFamily="50" charset="-128"/>
              <a:ea typeface="BIZ UDPゴシック" panose="020B0400000000000000" pitchFamily="50" charset="-128"/>
            </a:rPr>
            <a:t>紺綬褒章を前提としたご寄付をされる場合、まずは奨学会へご相談ください</a:t>
          </a:r>
          <a:r>
            <a:rPr lang="ja-JP" altLang="en-US" sz="1400" dirty="0">
              <a:latin typeface="BIZ UDPゴシック" panose="020B0400000000000000" pitchFamily="50" charset="-128"/>
              <a:ea typeface="BIZ UDPゴシック" panose="020B0400000000000000" pitchFamily="50" charset="-128"/>
            </a:rPr>
            <a:t>。</a:t>
          </a:r>
          <a:endParaRPr kumimoji="1" lang="ja-JP" altLang="en-US" sz="1400" dirty="0">
            <a:latin typeface="BIZ UDPゴシック" panose="020B0400000000000000" pitchFamily="50" charset="-128"/>
            <a:ea typeface="BIZ UDPゴシック" panose="020B0400000000000000" pitchFamily="50" charset="-128"/>
          </a:endParaRPr>
        </a:p>
      </dgm:t>
    </dgm:pt>
    <dgm:pt modelId="{A0D10B43-2A79-4BA7-9020-ECF96D1102D3}" type="parTrans" cxnId="{89D21C0B-A021-49CA-B480-58E354E92011}">
      <dgm:prSet/>
      <dgm:spPr/>
      <dgm:t>
        <a:bodyPr/>
        <a:lstStyle/>
        <a:p>
          <a:endParaRPr kumimoji="1" lang="ja-JP" altLang="en-US" sz="2400"/>
        </a:p>
      </dgm:t>
    </dgm:pt>
    <dgm:pt modelId="{A8A3FC99-3CFD-42BE-BE6F-D32C73935F86}" type="sibTrans" cxnId="{89D21C0B-A021-49CA-B480-58E354E92011}">
      <dgm:prSet/>
      <dgm:spPr/>
      <dgm:t>
        <a:bodyPr/>
        <a:lstStyle/>
        <a:p>
          <a:endParaRPr kumimoji="1" lang="ja-JP" altLang="en-US" sz="2400"/>
        </a:p>
      </dgm:t>
    </dgm:pt>
    <dgm:pt modelId="{43D7D0DA-C254-451B-BDD9-072EB088D7E5}">
      <dgm:prSet phldrT="Add an event" custT="1"/>
      <dgm:spPr/>
      <dgm:t>
        <a:bodyPr/>
        <a:lstStyle/>
        <a:p>
          <a:pPr>
            <a:defRPr b="1"/>
          </a:pPr>
          <a:r>
            <a:rPr lang="ja-JP" altLang="en-US" sz="2400" dirty="0"/>
            <a:t>推薦書類の作成・提出</a:t>
          </a:r>
          <a:endParaRPr kumimoji="1" lang="ja-JP" altLang="en-US" sz="2400" dirty="0"/>
        </a:p>
      </dgm:t>
    </dgm:pt>
    <dgm:pt modelId="{0EB9F8CD-A493-4447-BA11-6A0BFAED7162}" type="parTrans" cxnId="{BDDDA014-167A-4596-AD05-FBCE68D8A946}">
      <dgm:prSet/>
      <dgm:spPr/>
      <dgm:t>
        <a:bodyPr/>
        <a:lstStyle/>
        <a:p>
          <a:endParaRPr kumimoji="1" lang="ja-JP" altLang="en-US" sz="2400"/>
        </a:p>
      </dgm:t>
    </dgm:pt>
    <dgm:pt modelId="{019B2ABB-DAED-470F-95C2-6404805B256E}" type="sibTrans" cxnId="{BDDDA014-167A-4596-AD05-FBCE68D8A946}">
      <dgm:prSet phldrT="2" phldr="0" custT="1"/>
      <dgm:spPr>
        <a:solidFill>
          <a:srgbClr val="FAEC32"/>
        </a:solidFill>
      </dgm:spPr>
      <dgm:t>
        <a:bodyPr/>
        <a:lstStyle/>
        <a:p>
          <a:pPr>
            <a:defRPr b="1"/>
          </a:pPr>
          <a:r>
            <a:rPr sz="4400"/>
            <a:t>2</a:t>
          </a:r>
        </a:p>
      </dgm:t>
    </dgm:pt>
    <dgm:pt modelId="{6B2A23B0-CD78-4890-BE61-29A218F9D24E}">
      <dgm:prSet phldrT="Write a description of the significance of this event" custT="1"/>
      <dgm:spPr/>
      <dgm:t>
        <a:bodyPr/>
        <a:lstStyle/>
        <a:p>
          <a:r>
            <a:rPr kumimoji="1" lang="ja-JP" altLang="en-US" sz="1600" dirty="0">
              <a:latin typeface="BIZ UDPゴシック" panose="020B0400000000000000" pitchFamily="50" charset="-128"/>
              <a:ea typeface="BIZ UDPゴシック" panose="020B0400000000000000" pitchFamily="50" charset="-128"/>
            </a:rPr>
            <a:t>寄付者ご本人様からの書類提出を受け奨学会にて推薦書類を作成、文部科学省へ提出します</a:t>
          </a:r>
        </a:p>
      </dgm:t>
    </dgm:pt>
    <dgm:pt modelId="{9ABCC569-B848-4108-8EA7-984B1B07F030}" type="parTrans" cxnId="{4CABC862-9E4D-4F6F-AE7F-D6F42302C98A}">
      <dgm:prSet/>
      <dgm:spPr/>
      <dgm:t>
        <a:bodyPr/>
        <a:lstStyle/>
        <a:p>
          <a:endParaRPr kumimoji="1" lang="ja-JP" altLang="en-US" sz="2400"/>
        </a:p>
      </dgm:t>
    </dgm:pt>
    <dgm:pt modelId="{7479E2FE-ED2A-4E83-9EB0-C9E0B75FF389}" type="sibTrans" cxnId="{4CABC862-9E4D-4F6F-AE7F-D6F42302C98A}">
      <dgm:prSet/>
      <dgm:spPr/>
      <dgm:t>
        <a:bodyPr/>
        <a:lstStyle/>
        <a:p>
          <a:endParaRPr kumimoji="1" lang="ja-JP" altLang="en-US" sz="2400"/>
        </a:p>
      </dgm:t>
    </dgm:pt>
    <dgm:pt modelId="{6945E6FC-AFF3-4C28-9271-9A08CA9DF527}">
      <dgm:prSet phldrT="Add an event" custT="1"/>
      <dgm:spPr/>
      <dgm:t>
        <a:bodyPr/>
        <a:lstStyle/>
        <a:p>
          <a:pPr>
            <a:defRPr b="1"/>
          </a:pPr>
          <a:r>
            <a:rPr lang="ja-JP" altLang="en-US" sz="2400" dirty="0"/>
            <a:t>文部科学省</a:t>
          </a:r>
          <a:r>
            <a:rPr lang="en-US" altLang="ja-JP" sz="2400" dirty="0"/>
            <a:t>/</a:t>
          </a:r>
          <a:r>
            <a:rPr lang="ja-JP" altLang="en-US" sz="2400" dirty="0"/>
            <a:t> 内閣府による審査・閣議決定</a:t>
          </a:r>
          <a:endParaRPr kumimoji="1" lang="ja-JP" altLang="en-US" sz="2400" dirty="0"/>
        </a:p>
      </dgm:t>
    </dgm:pt>
    <dgm:pt modelId="{86BFAD20-F2D4-47DB-B32B-5AC0E98D873A}" type="parTrans" cxnId="{096E0CFA-D620-4B3C-A801-0F7909D002E8}">
      <dgm:prSet/>
      <dgm:spPr/>
      <dgm:t>
        <a:bodyPr/>
        <a:lstStyle/>
        <a:p>
          <a:endParaRPr kumimoji="1" lang="ja-JP" altLang="en-US" sz="2400"/>
        </a:p>
      </dgm:t>
    </dgm:pt>
    <dgm:pt modelId="{3D51C9A3-15EB-495C-BAF3-C6F88EB3E5D8}" type="sibTrans" cxnId="{096E0CFA-D620-4B3C-A801-0F7909D002E8}">
      <dgm:prSet phldrT="3" phldr="0" custT="1"/>
      <dgm:spPr>
        <a:solidFill>
          <a:srgbClr val="FAEC32"/>
        </a:solidFill>
      </dgm:spPr>
      <dgm:t>
        <a:bodyPr/>
        <a:lstStyle/>
        <a:p>
          <a:pPr>
            <a:defRPr b="1"/>
          </a:pPr>
          <a:r>
            <a:rPr sz="4400"/>
            <a:t>3</a:t>
          </a:r>
          <a:endParaRPr sz="4400" dirty="0"/>
        </a:p>
      </dgm:t>
    </dgm:pt>
    <dgm:pt modelId="{9818F4B1-40D2-4F34-894B-E4887808BA93}">
      <dgm:prSet phldrT="Write a description of the significance of this event" custT="1"/>
      <dgm:spPr/>
      <dgm:t>
        <a:bodyPr/>
        <a:lstStyle/>
        <a:p>
          <a:r>
            <a:rPr lang="ja-JP" altLang="en-US" sz="1600" b="0" i="0" dirty="0">
              <a:latin typeface="BIZ UDPゴシック" panose="020B0400000000000000" pitchFamily="50" charset="-128"/>
              <a:ea typeface="BIZ UDPゴシック" panose="020B0400000000000000" pitchFamily="50" charset="-128"/>
            </a:rPr>
            <a:t>内閣府賞勲局にて審査され、閣議決定を経て政府官報にて公表されます</a:t>
          </a:r>
          <a:endParaRPr kumimoji="1" lang="ja-JP" altLang="en-US" sz="1600" dirty="0">
            <a:latin typeface="BIZ UDPゴシック" panose="020B0400000000000000" pitchFamily="50" charset="-128"/>
            <a:ea typeface="BIZ UDPゴシック" panose="020B0400000000000000" pitchFamily="50" charset="-128"/>
          </a:endParaRPr>
        </a:p>
      </dgm:t>
    </dgm:pt>
    <dgm:pt modelId="{61398DB8-C96D-4722-851E-47B4D94DE520}" type="parTrans" cxnId="{9FEB4838-2372-4868-BE09-0CA2729153AF}">
      <dgm:prSet/>
      <dgm:spPr/>
      <dgm:t>
        <a:bodyPr/>
        <a:lstStyle/>
        <a:p>
          <a:endParaRPr kumimoji="1" lang="ja-JP" altLang="en-US" sz="2400"/>
        </a:p>
      </dgm:t>
    </dgm:pt>
    <dgm:pt modelId="{D186EF0A-55E0-488B-A638-60D136538E4D}" type="sibTrans" cxnId="{9FEB4838-2372-4868-BE09-0CA2729153AF}">
      <dgm:prSet/>
      <dgm:spPr/>
      <dgm:t>
        <a:bodyPr/>
        <a:lstStyle/>
        <a:p>
          <a:endParaRPr kumimoji="1" lang="ja-JP" altLang="en-US" sz="2400"/>
        </a:p>
      </dgm:t>
    </dgm:pt>
    <dgm:pt modelId="{3E7C998C-01F8-471B-B6C9-63807DCE2234}">
      <dgm:prSet phldrT="Add an event" custT="1"/>
      <dgm:spPr/>
      <dgm:t>
        <a:bodyPr/>
        <a:lstStyle/>
        <a:p>
          <a:pPr>
            <a:defRPr b="1"/>
          </a:pPr>
          <a:r>
            <a:rPr lang="ja-JP" altLang="en-US" sz="2400" dirty="0"/>
            <a:t>褒章・飾版・賞状の受領 </a:t>
          </a:r>
          <a:endParaRPr kumimoji="1" lang="ja-JP" altLang="en-US" sz="2400" dirty="0"/>
        </a:p>
      </dgm:t>
    </dgm:pt>
    <dgm:pt modelId="{EFF8309F-84A1-4F4B-851F-B77E810A478B}" type="parTrans" cxnId="{556DFC0C-66BE-4E24-8ACE-22E48D151F06}">
      <dgm:prSet/>
      <dgm:spPr/>
      <dgm:t>
        <a:bodyPr/>
        <a:lstStyle/>
        <a:p>
          <a:endParaRPr kumimoji="1" lang="ja-JP" altLang="en-US" sz="2400"/>
        </a:p>
      </dgm:t>
    </dgm:pt>
    <dgm:pt modelId="{7E0CE232-774D-4E2A-8E22-1E5862AB3C89}" type="sibTrans" cxnId="{556DFC0C-66BE-4E24-8ACE-22E48D151F06}">
      <dgm:prSet phldrT="4" phldr="0" custT="1"/>
      <dgm:spPr>
        <a:solidFill>
          <a:srgbClr val="FAEC32"/>
        </a:solidFill>
      </dgm:spPr>
      <dgm:t>
        <a:bodyPr/>
        <a:lstStyle/>
        <a:p>
          <a:pPr>
            <a:defRPr b="1"/>
          </a:pPr>
          <a:r>
            <a:rPr sz="4400"/>
            <a:t>4</a:t>
          </a:r>
        </a:p>
      </dgm:t>
    </dgm:pt>
    <dgm:pt modelId="{01F69C3D-8C6E-4180-9A1A-8F116B58140E}">
      <dgm:prSet phldrT="Write a description of the significance of this event" custT="1"/>
      <dgm:spPr/>
      <dgm:t>
        <a:bodyPr/>
        <a:lstStyle/>
        <a:p>
          <a:r>
            <a:rPr kumimoji="1" lang="ja-JP" altLang="en-US" sz="1600" dirty="0">
              <a:latin typeface="BIZ UDPゴシック" panose="020B0400000000000000" pitchFamily="50" charset="-128"/>
              <a:ea typeface="BIZ UDPゴシック" panose="020B0400000000000000" pitchFamily="50" charset="-128"/>
            </a:rPr>
            <a:t>当財団が文部科学省へ赴き褒章等を受け取ります。その後クラブへ郵送します</a:t>
          </a:r>
        </a:p>
      </dgm:t>
    </dgm:pt>
    <dgm:pt modelId="{227AF36E-5F3B-4937-8531-72FE5F926DDE}" type="parTrans" cxnId="{FF4E01BC-A621-4DC9-B317-06FDA4FCDBC0}">
      <dgm:prSet/>
      <dgm:spPr/>
      <dgm:t>
        <a:bodyPr/>
        <a:lstStyle/>
        <a:p>
          <a:endParaRPr kumimoji="1" lang="ja-JP" altLang="en-US" sz="2400"/>
        </a:p>
      </dgm:t>
    </dgm:pt>
    <dgm:pt modelId="{1585201F-781E-4D5D-9991-753DE14C4556}" type="sibTrans" cxnId="{FF4E01BC-A621-4DC9-B317-06FDA4FCDBC0}">
      <dgm:prSet/>
      <dgm:spPr/>
      <dgm:t>
        <a:bodyPr/>
        <a:lstStyle/>
        <a:p>
          <a:endParaRPr kumimoji="1" lang="ja-JP" altLang="en-US" sz="2400"/>
        </a:p>
      </dgm:t>
    </dgm:pt>
    <dgm:pt modelId="{6A9ACCA2-0B25-4947-8185-516D827E2444}">
      <dgm:prSet phldrT="Add an event" custT="1"/>
      <dgm:spPr/>
      <dgm:t>
        <a:bodyPr/>
        <a:lstStyle/>
        <a:p>
          <a:pPr>
            <a:defRPr b="1"/>
          </a:pPr>
          <a:r>
            <a:rPr kumimoji="1" lang="ja-JP" altLang="en-US" sz="2400" dirty="0"/>
            <a:t>クラブにて褒章伝達式</a:t>
          </a:r>
        </a:p>
      </dgm:t>
    </dgm:pt>
    <dgm:pt modelId="{51C7BFE4-B516-47BA-A482-0AD7ABDF12D4}" type="parTrans" cxnId="{7A299B86-04A7-47BD-857B-E8F2FDDEA321}">
      <dgm:prSet/>
      <dgm:spPr/>
      <dgm:t>
        <a:bodyPr/>
        <a:lstStyle/>
        <a:p>
          <a:endParaRPr kumimoji="1" lang="ja-JP" altLang="en-US" sz="2400"/>
        </a:p>
      </dgm:t>
    </dgm:pt>
    <dgm:pt modelId="{BFD42B21-EE47-47BC-B2F1-7383199E5CC4}" type="sibTrans" cxnId="{7A299B86-04A7-47BD-857B-E8F2FDDEA321}">
      <dgm:prSet phldrT="5" phldr="0" custT="1"/>
      <dgm:spPr>
        <a:solidFill>
          <a:srgbClr val="FAEC32"/>
        </a:solidFill>
      </dgm:spPr>
      <dgm:t>
        <a:bodyPr/>
        <a:lstStyle/>
        <a:p>
          <a:pPr>
            <a:defRPr b="1"/>
          </a:pPr>
          <a:r>
            <a:rPr sz="4400"/>
            <a:t>5</a:t>
          </a:r>
        </a:p>
      </dgm:t>
    </dgm:pt>
    <dgm:pt modelId="{49D47D2B-180D-41A0-893B-EAA728AE882C}">
      <dgm:prSet phldrT="Write a description of the significance of this event" custT="1"/>
      <dgm:spPr/>
      <dgm:t>
        <a:bodyPr/>
        <a:lstStyle/>
        <a:p>
          <a:endParaRPr kumimoji="1" lang="ja-JP" altLang="en-US" sz="1400" dirty="0"/>
        </a:p>
      </dgm:t>
    </dgm:pt>
    <dgm:pt modelId="{4EF9BA24-24ED-4FBB-8EDA-13ECB1042F76}" type="parTrans" cxnId="{A4DA1205-E299-49C8-AE38-D324C7B4C694}">
      <dgm:prSet/>
      <dgm:spPr/>
      <dgm:t>
        <a:bodyPr/>
        <a:lstStyle/>
        <a:p>
          <a:endParaRPr kumimoji="1" lang="ja-JP" altLang="en-US" sz="2400"/>
        </a:p>
      </dgm:t>
    </dgm:pt>
    <dgm:pt modelId="{AA8B529C-FA30-4D93-97F1-F189CD5CAA50}" type="sibTrans" cxnId="{A4DA1205-E299-49C8-AE38-D324C7B4C694}">
      <dgm:prSet/>
      <dgm:spPr/>
      <dgm:t>
        <a:bodyPr/>
        <a:lstStyle/>
        <a:p>
          <a:endParaRPr kumimoji="1" lang="ja-JP" altLang="en-US" sz="2400"/>
        </a:p>
      </dgm:t>
    </dgm:pt>
    <dgm:pt modelId="{C1AD285C-A4AF-48BC-B6E0-E896BEE66CB6}" type="pres">
      <dgm:prSet presAssocID="{3C17F180-54EB-43B4-808D-24E7404CA781}" presName="root" presStyleCnt="0">
        <dgm:presLayoutVars>
          <dgm:dir/>
          <dgm:resizeHandles val="exact"/>
        </dgm:presLayoutVars>
      </dgm:prSet>
      <dgm:spPr/>
    </dgm:pt>
    <dgm:pt modelId="{9A9BAAD9-7320-4360-A250-079D19E88A8B}" type="pres">
      <dgm:prSet presAssocID="{3C17F180-54EB-43B4-808D-24E7404CA781}" presName="itemsFlow" presStyleCnt="0"/>
      <dgm:spPr/>
    </dgm:pt>
    <dgm:pt modelId="{A251F4FE-06DE-4D9B-A912-400AF9E07463}" type="pres">
      <dgm:prSet presAssocID="{D5C7D378-DF82-4D83-A47F-1345EF34310C}" presName="item" presStyleCnt="0"/>
      <dgm:spPr/>
    </dgm:pt>
    <dgm:pt modelId="{EDA918CC-E52C-4356-9342-9E4C810F4327}" type="pres">
      <dgm:prSet presAssocID="{D5C7D378-DF82-4D83-A47F-1345EF34310C}" presName="anchor" presStyleCnt="0"/>
      <dgm:spPr/>
    </dgm:pt>
    <dgm:pt modelId="{F15CD4AE-4567-4486-A01B-4F81C3D7E596}" type="pres">
      <dgm:prSet presAssocID="{D5C7D378-DF82-4D83-A47F-1345EF34310C}" presName="titleText" presStyleLbl="revTx" presStyleIdx="0" presStyleCnt="0" custLinFactNeighborX="-61" custLinFactNeighborY="17887">
        <dgm:presLayoutVars>
          <dgm:chMax val="0"/>
          <dgm:chPref val="0"/>
        </dgm:presLayoutVars>
      </dgm:prSet>
      <dgm:spPr/>
    </dgm:pt>
    <dgm:pt modelId="{C8580EDC-58E5-48C5-A2EF-4E519E42E2C1}" type="pres">
      <dgm:prSet presAssocID="{5AD58DE0-AECC-4B67-8456-201C9F94ABC8}" presName="numCircle" presStyleLbl="node1" presStyleIdx="0" presStyleCnt="5">
        <dgm:presLayoutVars>
          <dgm:chMax val="0"/>
          <dgm:bulletEnabled/>
        </dgm:presLayoutVars>
      </dgm:prSet>
      <dgm:spPr/>
    </dgm:pt>
    <dgm:pt modelId="{2208AB52-546E-403E-9E06-3355CB7496C0}" type="pres">
      <dgm:prSet presAssocID="{D5C7D378-DF82-4D83-A47F-1345EF34310C}" presName="descText" presStyleLbl="revTx" presStyleIdx="0" presStyleCnt="0" custLinFactNeighborX="-61" custLinFactNeighborY="21867">
        <dgm:presLayoutVars>
          <dgm:chMax val="0"/>
          <dgm:chPref val="0"/>
        </dgm:presLayoutVars>
      </dgm:prSet>
      <dgm:spPr/>
    </dgm:pt>
    <dgm:pt modelId="{A2DA5CEF-234B-480E-9392-CE88BE796C9C}" type="pres">
      <dgm:prSet presAssocID="{5AD58DE0-AECC-4B67-8456-201C9F94ABC8}" presName="connector" presStyleLbl="dkBgShp" presStyleIdx="0" presStyleCnt="4"/>
      <dgm:spPr/>
    </dgm:pt>
    <dgm:pt modelId="{6AEB9D6D-7E72-45A8-A9E5-499F4EC6F405}" type="pres">
      <dgm:prSet presAssocID="{43D7D0DA-C254-451B-BDD9-072EB088D7E5}" presName="item" presStyleCnt="0"/>
      <dgm:spPr/>
    </dgm:pt>
    <dgm:pt modelId="{C12FFDF5-5195-41B7-A5E4-F6F143E46E1E}" type="pres">
      <dgm:prSet presAssocID="{43D7D0DA-C254-451B-BDD9-072EB088D7E5}" presName="anchor" presStyleCnt="0"/>
      <dgm:spPr/>
    </dgm:pt>
    <dgm:pt modelId="{B3F99A98-79A5-49D0-9D79-EC8FFC662CAE}" type="pres">
      <dgm:prSet presAssocID="{43D7D0DA-C254-451B-BDD9-072EB088D7E5}" presName="titleText" presStyleLbl="revTx" presStyleIdx="0" presStyleCnt="0" custLinFactNeighborX="-61" custLinFactNeighborY="5867">
        <dgm:presLayoutVars>
          <dgm:chMax val="0"/>
          <dgm:chPref val="0"/>
        </dgm:presLayoutVars>
      </dgm:prSet>
      <dgm:spPr/>
    </dgm:pt>
    <dgm:pt modelId="{3A35F41C-3829-4DDA-BA89-91C504AFC8B0}" type="pres">
      <dgm:prSet presAssocID="{019B2ABB-DAED-470F-95C2-6404805B256E}" presName="numCircle" presStyleLbl="node1" presStyleIdx="1" presStyleCnt="5">
        <dgm:presLayoutVars>
          <dgm:chMax val="0"/>
          <dgm:bulletEnabled/>
        </dgm:presLayoutVars>
      </dgm:prSet>
      <dgm:spPr/>
    </dgm:pt>
    <dgm:pt modelId="{522CE525-75B4-4A30-A750-AADEAFD5D6C6}" type="pres">
      <dgm:prSet presAssocID="{43D7D0DA-C254-451B-BDD9-072EB088D7E5}" presName="descText" presStyleLbl="revTx" presStyleIdx="0" presStyleCnt="0" custLinFactNeighborX="-61" custLinFactNeighborY="16839">
        <dgm:presLayoutVars>
          <dgm:chMax val="0"/>
          <dgm:chPref val="0"/>
        </dgm:presLayoutVars>
      </dgm:prSet>
      <dgm:spPr/>
    </dgm:pt>
    <dgm:pt modelId="{FA78FD71-4066-44E4-A55A-6BF3BD173C4E}" type="pres">
      <dgm:prSet presAssocID="{019B2ABB-DAED-470F-95C2-6404805B256E}" presName="connector" presStyleLbl="dkBgShp" presStyleIdx="1" presStyleCnt="4"/>
      <dgm:spPr/>
    </dgm:pt>
    <dgm:pt modelId="{FD8213CD-E2CC-4C59-8CE5-C1149417A75D}" type="pres">
      <dgm:prSet presAssocID="{6945E6FC-AFF3-4C28-9271-9A08CA9DF527}" presName="item" presStyleCnt="0"/>
      <dgm:spPr/>
    </dgm:pt>
    <dgm:pt modelId="{40814B49-2BEF-4151-B336-1148A1F329EE}" type="pres">
      <dgm:prSet presAssocID="{6945E6FC-AFF3-4C28-9271-9A08CA9DF527}" presName="anchor" presStyleCnt="0"/>
      <dgm:spPr/>
    </dgm:pt>
    <dgm:pt modelId="{5B8D583E-EAC2-4051-B4B7-477CBE21BE57}" type="pres">
      <dgm:prSet presAssocID="{6945E6FC-AFF3-4C28-9271-9A08CA9DF527}" presName="titleText" presStyleLbl="revTx" presStyleIdx="0" presStyleCnt="0" custLinFactNeighborX="-61" custLinFactNeighborY="8315">
        <dgm:presLayoutVars>
          <dgm:chMax val="0"/>
          <dgm:chPref val="0"/>
        </dgm:presLayoutVars>
      </dgm:prSet>
      <dgm:spPr/>
    </dgm:pt>
    <dgm:pt modelId="{211B88FC-0A31-43FB-B57C-5F3AC31E9145}" type="pres">
      <dgm:prSet presAssocID="{3D51C9A3-15EB-495C-BAF3-C6F88EB3E5D8}" presName="numCircle" presStyleLbl="node1" presStyleIdx="2" presStyleCnt="5">
        <dgm:presLayoutVars>
          <dgm:chMax val="0"/>
          <dgm:bulletEnabled/>
        </dgm:presLayoutVars>
      </dgm:prSet>
      <dgm:spPr/>
    </dgm:pt>
    <dgm:pt modelId="{E0A4FEE0-4A68-42AC-A3F8-F9E6B73ECE24}" type="pres">
      <dgm:prSet presAssocID="{6945E6FC-AFF3-4C28-9271-9A08CA9DF527}" presName="descText" presStyleLbl="revTx" presStyleIdx="0" presStyleCnt="0" custLinFactNeighborX="-61" custLinFactNeighborY="13895">
        <dgm:presLayoutVars>
          <dgm:chMax val="0"/>
          <dgm:chPref val="0"/>
        </dgm:presLayoutVars>
      </dgm:prSet>
      <dgm:spPr/>
    </dgm:pt>
    <dgm:pt modelId="{37102ADA-4272-4545-ADCD-3B917F0949E0}" type="pres">
      <dgm:prSet presAssocID="{3D51C9A3-15EB-495C-BAF3-C6F88EB3E5D8}" presName="connector" presStyleLbl="dkBgShp" presStyleIdx="2" presStyleCnt="4"/>
      <dgm:spPr/>
    </dgm:pt>
    <dgm:pt modelId="{187906E4-01E2-4E65-BB4A-43BB7500FEDC}" type="pres">
      <dgm:prSet presAssocID="{3E7C998C-01F8-471B-B6C9-63807DCE2234}" presName="item" presStyleCnt="0"/>
      <dgm:spPr/>
    </dgm:pt>
    <dgm:pt modelId="{B303647E-DAC7-4078-A590-8F909275EB05}" type="pres">
      <dgm:prSet presAssocID="{3E7C998C-01F8-471B-B6C9-63807DCE2234}" presName="anchor" presStyleCnt="0"/>
      <dgm:spPr/>
    </dgm:pt>
    <dgm:pt modelId="{5C173D27-124F-46DA-A539-7656A3014CF3}" type="pres">
      <dgm:prSet presAssocID="{3E7C998C-01F8-471B-B6C9-63807DCE2234}" presName="titleText" presStyleLbl="revTx" presStyleIdx="0" presStyleCnt="0" custLinFactNeighborX="-61" custLinFactNeighborY="29771">
        <dgm:presLayoutVars>
          <dgm:chMax val="0"/>
          <dgm:chPref val="0"/>
        </dgm:presLayoutVars>
      </dgm:prSet>
      <dgm:spPr/>
    </dgm:pt>
    <dgm:pt modelId="{1C055675-9D01-460E-8BDA-EF2A4E186AE1}" type="pres">
      <dgm:prSet presAssocID="{7E0CE232-774D-4E2A-8E22-1E5862AB3C89}" presName="numCircle" presStyleLbl="node1" presStyleIdx="3" presStyleCnt="5">
        <dgm:presLayoutVars>
          <dgm:chMax val="0"/>
          <dgm:bulletEnabled/>
        </dgm:presLayoutVars>
      </dgm:prSet>
      <dgm:spPr/>
    </dgm:pt>
    <dgm:pt modelId="{90307996-C009-4A00-8DFF-DF2538398947}" type="pres">
      <dgm:prSet presAssocID="{3E7C998C-01F8-471B-B6C9-63807DCE2234}" presName="descText" presStyleLbl="revTx" presStyleIdx="0" presStyleCnt="0" custLinFactNeighborX="-61" custLinFactNeighborY="26073">
        <dgm:presLayoutVars>
          <dgm:chMax val="0"/>
          <dgm:chPref val="0"/>
        </dgm:presLayoutVars>
      </dgm:prSet>
      <dgm:spPr/>
    </dgm:pt>
    <dgm:pt modelId="{E2AA2313-57CC-4CE2-A1DF-E88FA65491EC}" type="pres">
      <dgm:prSet presAssocID="{7E0CE232-774D-4E2A-8E22-1E5862AB3C89}" presName="connector" presStyleLbl="dkBgShp" presStyleIdx="3" presStyleCnt="4"/>
      <dgm:spPr/>
    </dgm:pt>
    <dgm:pt modelId="{BC770509-C7EE-444D-8ED9-E884F4DE1B30}" type="pres">
      <dgm:prSet presAssocID="{6A9ACCA2-0B25-4947-8185-516D827E2444}" presName="item" presStyleCnt="0"/>
      <dgm:spPr/>
    </dgm:pt>
    <dgm:pt modelId="{7BE26E23-FE48-4916-B59E-DD1D6088ACFC}" type="pres">
      <dgm:prSet presAssocID="{6A9ACCA2-0B25-4947-8185-516D827E2444}" presName="anchor" presStyleCnt="0"/>
      <dgm:spPr/>
    </dgm:pt>
    <dgm:pt modelId="{BE64BC98-5453-4312-B748-7D7ABBBC541A}" type="pres">
      <dgm:prSet presAssocID="{6A9ACCA2-0B25-4947-8185-516D827E2444}" presName="titleText" presStyleLbl="revTx" presStyleIdx="0" presStyleCnt="0" custLinFactNeighborX="-61" custLinFactNeighborY="43164">
        <dgm:presLayoutVars>
          <dgm:chMax val="0"/>
          <dgm:chPref val="0"/>
        </dgm:presLayoutVars>
      </dgm:prSet>
      <dgm:spPr/>
    </dgm:pt>
    <dgm:pt modelId="{AA5CACD0-8DF7-45D3-9430-D9B8E4829316}" type="pres">
      <dgm:prSet presAssocID="{BFD42B21-EE47-47BC-B2F1-7383199E5CC4}" presName="numCircle" presStyleLbl="node1" presStyleIdx="4" presStyleCnt="5">
        <dgm:presLayoutVars>
          <dgm:chMax val="0"/>
          <dgm:bulletEnabled/>
        </dgm:presLayoutVars>
      </dgm:prSet>
      <dgm:spPr/>
    </dgm:pt>
    <dgm:pt modelId="{B62CBE4D-2560-46A8-846C-026FCED2E63E}" type="pres">
      <dgm:prSet presAssocID="{6A9ACCA2-0B25-4947-8185-516D827E2444}" presName="descText" presStyleLbl="revTx" presStyleIdx="0" presStyleCnt="0">
        <dgm:presLayoutVars>
          <dgm:chMax val="0"/>
          <dgm:chPref val="0"/>
        </dgm:presLayoutVars>
      </dgm:prSet>
      <dgm:spPr/>
    </dgm:pt>
  </dgm:ptLst>
  <dgm:cxnLst>
    <dgm:cxn modelId="{92FF7100-83FD-431C-9D93-66E362116E55}" type="presOf" srcId="{7E0CE232-774D-4E2A-8E22-1E5862AB3C89}" destId="{1C055675-9D01-460E-8BDA-EF2A4E186AE1}" srcOrd="0" destOrd="0" presId="urn:microsoft.com/office/officeart/2026/layout/NumberedDotsVertical"/>
    <dgm:cxn modelId="{A4DA1205-E299-49C8-AE38-D324C7B4C694}" srcId="{6A9ACCA2-0B25-4947-8185-516D827E2444}" destId="{49D47D2B-180D-41A0-893B-EAA728AE882C}" srcOrd="0" destOrd="0" parTransId="{4EF9BA24-24ED-4FBB-8EDA-13ECB1042F76}" sibTransId="{AA8B529C-FA30-4D93-97F1-F189CD5CAA50}"/>
    <dgm:cxn modelId="{89D21C0B-A021-49CA-B480-58E354E92011}" srcId="{D5C7D378-DF82-4D83-A47F-1345EF34310C}" destId="{6AC2CC6F-63EB-42E1-9768-89BCAD10D117}" srcOrd="0" destOrd="0" parTransId="{A0D10B43-2A79-4BA7-9020-ECF96D1102D3}" sibTransId="{A8A3FC99-3CFD-42BE-BE6F-D32C73935F86}"/>
    <dgm:cxn modelId="{556DFC0C-66BE-4E24-8ACE-22E48D151F06}" srcId="{3C17F180-54EB-43B4-808D-24E7404CA781}" destId="{3E7C998C-01F8-471B-B6C9-63807DCE2234}" srcOrd="3" destOrd="0" parTransId="{EFF8309F-84A1-4F4B-851F-B77E810A478B}" sibTransId="{7E0CE232-774D-4E2A-8E22-1E5862AB3C89}"/>
    <dgm:cxn modelId="{BDDDA014-167A-4596-AD05-FBCE68D8A946}" srcId="{3C17F180-54EB-43B4-808D-24E7404CA781}" destId="{43D7D0DA-C254-451B-BDD9-072EB088D7E5}" srcOrd="1" destOrd="0" parTransId="{0EB9F8CD-A493-4447-BA11-6A0BFAED7162}" sibTransId="{019B2ABB-DAED-470F-95C2-6404805B256E}"/>
    <dgm:cxn modelId="{A2C54A25-8D40-4437-8A0D-9162DEF7D589}" type="presOf" srcId="{43D7D0DA-C254-451B-BDD9-072EB088D7E5}" destId="{B3F99A98-79A5-49D0-9D79-EC8FFC662CAE}" srcOrd="0" destOrd="0" presId="urn:microsoft.com/office/officeart/2026/layout/NumberedDotsVertical"/>
    <dgm:cxn modelId="{BCB5DD35-185B-4520-B2BC-8C54C7A35A70}" type="presOf" srcId="{019B2ABB-DAED-470F-95C2-6404805B256E}" destId="{3A35F41C-3829-4DDA-BA89-91C504AFC8B0}" srcOrd="0" destOrd="0" presId="urn:microsoft.com/office/officeart/2026/layout/NumberedDotsVertical"/>
    <dgm:cxn modelId="{9FEB4838-2372-4868-BE09-0CA2729153AF}" srcId="{6945E6FC-AFF3-4C28-9271-9A08CA9DF527}" destId="{9818F4B1-40D2-4F34-894B-E4887808BA93}" srcOrd="0" destOrd="0" parTransId="{61398DB8-C96D-4722-851E-47B4D94DE520}" sibTransId="{D186EF0A-55E0-488B-A638-60D136538E4D}"/>
    <dgm:cxn modelId="{6956CE38-45D0-4311-906A-AE7BA3F89D98}" type="presOf" srcId="{6A9ACCA2-0B25-4947-8185-516D827E2444}" destId="{BE64BC98-5453-4312-B748-7D7ABBBC541A}" srcOrd="0" destOrd="0" presId="urn:microsoft.com/office/officeart/2026/layout/NumberedDotsVertical"/>
    <dgm:cxn modelId="{C49BA139-2D19-4FC2-99FE-DA77E650C23B}" type="presOf" srcId="{5AD58DE0-AECC-4B67-8456-201C9F94ABC8}" destId="{A2DA5CEF-234B-480E-9392-CE88BE796C9C}" srcOrd="1" destOrd="0" presId="urn:microsoft.com/office/officeart/2026/layout/NumberedDotsVertical"/>
    <dgm:cxn modelId="{7C2EF460-C5D2-4817-8B98-51B84F969BC4}" srcId="{3C17F180-54EB-43B4-808D-24E7404CA781}" destId="{D5C7D378-DF82-4D83-A47F-1345EF34310C}" srcOrd="0" destOrd="0" parTransId="{5408F3A3-EFBE-4E1B-8E23-322BF9FE580D}" sibTransId="{5AD58DE0-AECC-4B67-8456-201C9F94ABC8}"/>
    <dgm:cxn modelId="{4CABC862-9E4D-4F6F-AE7F-D6F42302C98A}" srcId="{43D7D0DA-C254-451B-BDD9-072EB088D7E5}" destId="{6B2A23B0-CD78-4890-BE61-29A218F9D24E}" srcOrd="0" destOrd="0" parTransId="{9ABCC569-B848-4108-8EA7-984B1B07F030}" sibTransId="{7479E2FE-ED2A-4E83-9EB0-C9E0B75FF389}"/>
    <dgm:cxn modelId="{54F42645-4191-4F16-8E6D-7DB52DA9688D}" type="presOf" srcId="{49D47D2B-180D-41A0-893B-EAA728AE882C}" destId="{B62CBE4D-2560-46A8-846C-026FCED2E63E}" srcOrd="0" destOrd="0" presId="urn:microsoft.com/office/officeart/2026/layout/NumberedDotsVertical"/>
    <dgm:cxn modelId="{524CBF47-2C84-4A5B-A42A-2BD61DF73EBA}" type="presOf" srcId="{9818F4B1-40D2-4F34-894B-E4887808BA93}" destId="{E0A4FEE0-4A68-42AC-A3F8-F9E6B73ECE24}" srcOrd="0" destOrd="0" presId="urn:microsoft.com/office/officeart/2026/layout/NumberedDotsVertical"/>
    <dgm:cxn modelId="{72226C4B-8289-4735-919C-CD93A676C72D}" type="presOf" srcId="{01F69C3D-8C6E-4180-9A1A-8F116B58140E}" destId="{90307996-C009-4A00-8DFF-DF2538398947}" srcOrd="0" destOrd="0" presId="urn:microsoft.com/office/officeart/2026/layout/NumberedDotsVertical"/>
    <dgm:cxn modelId="{DD991D56-BA04-4F25-99FA-BDADF02012FF}" type="presOf" srcId="{6AC2CC6F-63EB-42E1-9768-89BCAD10D117}" destId="{2208AB52-546E-403E-9E06-3355CB7496C0}" srcOrd="0" destOrd="0" presId="urn:microsoft.com/office/officeart/2026/layout/NumberedDotsVertical"/>
    <dgm:cxn modelId="{2782FC58-EAA7-4E5E-9B31-8AA9C4EDA6A2}" type="presOf" srcId="{3E7C998C-01F8-471B-B6C9-63807DCE2234}" destId="{5C173D27-124F-46DA-A539-7656A3014CF3}" srcOrd="0" destOrd="0" presId="urn:microsoft.com/office/officeart/2026/layout/NumberedDotsVertical"/>
    <dgm:cxn modelId="{903B777D-813E-4347-994C-4C5A94E56518}" type="presOf" srcId="{7E0CE232-774D-4E2A-8E22-1E5862AB3C89}" destId="{E2AA2313-57CC-4CE2-A1DF-E88FA65491EC}" srcOrd="1" destOrd="0" presId="urn:microsoft.com/office/officeart/2026/layout/NumberedDotsVertical"/>
    <dgm:cxn modelId="{7A299B86-04A7-47BD-857B-E8F2FDDEA321}" srcId="{3C17F180-54EB-43B4-808D-24E7404CA781}" destId="{6A9ACCA2-0B25-4947-8185-516D827E2444}" srcOrd="4" destOrd="0" parTransId="{51C7BFE4-B516-47BA-A482-0AD7ABDF12D4}" sibTransId="{BFD42B21-EE47-47BC-B2F1-7383199E5CC4}"/>
    <dgm:cxn modelId="{729B8F90-D5CC-4D56-BD4E-DFD1C8B53EBA}" type="presOf" srcId="{3D51C9A3-15EB-495C-BAF3-C6F88EB3E5D8}" destId="{211B88FC-0A31-43FB-B57C-5F3AC31E9145}" srcOrd="0" destOrd="0" presId="urn:microsoft.com/office/officeart/2026/layout/NumberedDotsVertical"/>
    <dgm:cxn modelId="{6D424797-56B0-4F8A-8F72-EBFC8EE0BB8A}" type="presOf" srcId="{3C17F180-54EB-43B4-808D-24E7404CA781}" destId="{C1AD285C-A4AF-48BC-B6E0-E896BEE66CB6}" srcOrd="0" destOrd="0" presId="urn:microsoft.com/office/officeart/2026/layout/NumberedDotsVertical"/>
    <dgm:cxn modelId="{68EF56A0-9F40-4F49-9B88-C9FFE594E131}" type="presOf" srcId="{3D51C9A3-15EB-495C-BAF3-C6F88EB3E5D8}" destId="{37102ADA-4272-4545-ADCD-3B917F0949E0}" srcOrd="1" destOrd="0" presId="urn:microsoft.com/office/officeart/2026/layout/NumberedDotsVertical"/>
    <dgm:cxn modelId="{11F80FA6-5332-49D6-A5EF-3A754EE0063A}" type="presOf" srcId="{6B2A23B0-CD78-4890-BE61-29A218F9D24E}" destId="{522CE525-75B4-4A30-A750-AADEAFD5D6C6}" srcOrd="0" destOrd="0" presId="urn:microsoft.com/office/officeart/2026/layout/NumberedDotsVertical"/>
    <dgm:cxn modelId="{EEE96AB6-A68B-4FB8-B8E3-AB811452285D}" type="presOf" srcId="{BFD42B21-EE47-47BC-B2F1-7383199E5CC4}" destId="{AA5CACD0-8DF7-45D3-9430-D9B8E4829316}" srcOrd="0" destOrd="0" presId="urn:microsoft.com/office/officeart/2026/layout/NumberedDotsVertical"/>
    <dgm:cxn modelId="{FF4E01BC-A621-4DC9-B317-06FDA4FCDBC0}" srcId="{3E7C998C-01F8-471B-B6C9-63807DCE2234}" destId="{01F69C3D-8C6E-4180-9A1A-8F116B58140E}" srcOrd="0" destOrd="0" parTransId="{227AF36E-5F3B-4937-8531-72FE5F926DDE}" sibTransId="{1585201F-781E-4D5D-9991-753DE14C4556}"/>
    <dgm:cxn modelId="{82D8B6BC-D2A4-4C09-9C74-D84765AEEADE}" type="presOf" srcId="{5AD58DE0-AECC-4B67-8456-201C9F94ABC8}" destId="{C8580EDC-58E5-48C5-A2EF-4E519E42E2C1}" srcOrd="0" destOrd="0" presId="urn:microsoft.com/office/officeart/2026/layout/NumberedDotsVertical"/>
    <dgm:cxn modelId="{6DB2BDDC-7D44-45C7-9AA2-3A866EC6F8C9}" type="presOf" srcId="{019B2ABB-DAED-470F-95C2-6404805B256E}" destId="{FA78FD71-4066-44E4-A55A-6BF3BD173C4E}" srcOrd="1" destOrd="0" presId="urn:microsoft.com/office/officeart/2026/layout/NumberedDotsVertical"/>
    <dgm:cxn modelId="{AE0A49ED-64AF-42A4-9633-584923ABADB9}" type="presOf" srcId="{6945E6FC-AFF3-4C28-9271-9A08CA9DF527}" destId="{5B8D583E-EAC2-4051-B4B7-477CBE21BE57}" srcOrd="0" destOrd="0" presId="urn:microsoft.com/office/officeart/2026/layout/NumberedDotsVertical"/>
    <dgm:cxn modelId="{096E0CFA-D620-4B3C-A801-0F7909D002E8}" srcId="{3C17F180-54EB-43B4-808D-24E7404CA781}" destId="{6945E6FC-AFF3-4C28-9271-9A08CA9DF527}" srcOrd="2" destOrd="0" parTransId="{86BFAD20-F2D4-47DB-B32B-5AC0E98D873A}" sibTransId="{3D51C9A3-15EB-495C-BAF3-C6F88EB3E5D8}"/>
    <dgm:cxn modelId="{1B8FD6FC-26AC-4FA0-B882-32A9CAFB2F78}" type="presOf" srcId="{D5C7D378-DF82-4D83-A47F-1345EF34310C}" destId="{F15CD4AE-4567-4486-A01B-4F81C3D7E596}" srcOrd="0" destOrd="0" presId="urn:microsoft.com/office/officeart/2026/layout/NumberedDotsVertical"/>
    <dgm:cxn modelId="{0912DDA3-B821-4C38-B4A3-26D8CB810DD3}" type="presParOf" srcId="{C1AD285C-A4AF-48BC-B6E0-E896BEE66CB6}" destId="{9A9BAAD9-7320-4360-A250-079D19E88A8B}" srcOrd="0" destOrd="0" presId="urn:microsoft.com/office/officeart/2026/layout/NumberedDotsVertical"/>
    <dgm:cxn modelId="{8426C419-1188-4358-97E2-E906D8DEE9BA}" type="presParOf" srcId="{9A9BAAD9-7320-4360-A250-079D19E88A8B}" destId="{A251F4FE-06DE-4D9B-A912-400AF9E07463}" srcOrd="0" destOrd="0" presId="urn:microsoft.com/office/officeart/2026/layout/NumberedDotsVertical"/>
    <dgm:cxn modelId="{F16F6354-EAED-4771-802E-C7FD867356D9}" type="presParOf" srcId="{A251F4FE-06DE-4D9B-A912-400AF9E07463}" destId="{EDA918CC-E52C-4356-9342-9E4C810F4327}" srcOrd="0" destOrd="0" presId="urn:microsoft.com/office/officeart/2026/layout/NumberedDotsVertical"/>
    <dgm:cxn modelId="{D76604FA-F8D2-4BBF-908C-073DDC498B8D}" type="presParOf" srcId="{A251F4FE-06DE-4D9B-A912-400AF9E07463}" destId="{F15CD4AE-4567-4486-A01B-4F81C3D7E596}" srcOrd="1" destOrd="0" presId="urn:microsoft.com/office/officeart/2026/layout/NumberedDotsVertical"/>
    <dgm:cxn modelId="{2E705178-9E88-4F3A-98AB-2A2F1AB551EF}" type="presParOf" srcId="{A251F4FE-06DE-4D9B-A912-400AF9E07463}" destId="{C8580EDC-58E5-48C5-A2EF-4E519E42E2C1}" srcOrd="2" destOrd="0" presId="urn:microsoft.com/office/officeart/2026/layout/NumberedDotsVertical"/>
    <dgm:cxn modelId="{BFD9F25F-F1B7-4375-9288-07587599C843}" type="presParOf" srcId="{A251F4FE-06DE-4D9B-A912-400AF9E07463}" destId="{2208AB52-546E-403E-9E06-3355CB7496C0}" srcOrd="3" destOrd="0" presId="urn:microsoft.com/office/officeart/2026/layout/NumberedDotsVertical"/>
    <dgm:cxn modelId="{427180A4-9E53-4982-94D0-FA566D3DA33E}" type="presParOf" srcId="{9A9BAAD9-7320-4360-A250-079D19E88A8B}" destId="{A2DA5CEF-234B-480E-9392-CE88BE796C9C}" srcOrd="1" destOrd="0" presId="urn:microsoft.com/office/officeart/2026/layout/NumberedDotsVertical"/>
    <dgm:cxn modelId="{44AEC302-CFE2-41E7-8E85-70A50C5D9253}" type="presParOf" srcId="{9A9BAAD9-7320-4360-A250-079D19E88A8B}" destId="{6AEB9D6D-7E72-45A8-A9E5-499F4EC6F405}" srcOrd="2" destOrd="0" presId="urn:microsoft.com/office/officeart/2026/layout/NumberedDotsVertical"/>
    <dgm:cxn modelId="{F951716F-6A9C-4FE2-962D-56D5E26B2977}" type="presParOf" srcId="{6AEB9D6D-7E72-45A8-A9E5-499F4EC6F405}" destId="{C12FFDF5-5195-41B7-A5E4-F6F143E46E1E}" srcOrd="0" destOrd="0" presId="urn:microsoft.com/office/officeart/2026/layout/NumberedDotsVertical"/>
    <dgm:cxn modelId="{10E920DE-A4DC-46B5-8B15-FE420F2E6FA8}" type="presParOf" srcId="{6AEB9D6D-7E72-45A8-A9E5-499F4EC6F405}" destId="{B3F99A98-79A5-49D0-9D79-EC8FFC662CAE}" srcOrd="1" destOrd="0" presId="urn:microsoft.com/office/officeart/2026/layout/NumberedDotsVertical"/>
    <dgm:cxn modelId="{37D908CC-93A1-4C41-82D6-1FEACDC81070}" type="presParOf" srcId="{6AEB9D6D-7E72-45A8-A9E5-499F4EC6F405}" destId="{3A35F41C-3829-4DDA-BA89-91C504AFC8B0}" srcOrd="2" destOrd="0" presId="urn:microsoft.com/office/officeart/2026/layout/NumberedDotsVertical"/>
    <dgm:cxn modelId="{DC1A9994-91C0-4A83-A02D-BE6C8B15439F}" type="presParOf" srcId="{6AEB9D6D-7E72-45A8-A9E5-499F4EC6F405}" destId="{522CE525-75B4-4A30-A750-AADEAFD5D6C6}" srcOrd="3" destOrd="0" presId="urn:microsoft.com/office/officeart/2026/layout/NumberedDotsVertical"/>
    <dgm:cxn modelId="{506E3470-4C29-4E8E-A918-00E1AC3822AE}" type="presParOf" srcId="{9A9BAAD9-7320-4360-A250-079D19E88A8B}" destId="{FA78FD71-4066-44E4-A55A-6BF3BD173C4E}" srcOrd="3" destOrd="0" presId="urn:microsoft.com/office/officeart/2026/layout/NumberedDotsVertical"/>
    <dgm:cxn modelId="{2C436846-2EAA-4CD6-92FD-C018ADC18139}" type="presParOf" srcId="{9A9BAAD9-7320-4360-A250-079D19E88A8B}" destId="{FD8213CD-E2CC-4C59-8CE5-C1149417A75D}" srcOrd="4" destOrd="0" presId="urn:microsoft.com/office/officeart/2026/layout/NumberedDotsVertical"/>
    <dgm:cxn modelId="{42FCA36E-4FB5-47FE-8BE3-8B5FB52136B4}" type="presParOf" srcId="{FD8213CD-E2CC-4C59-8CE5-C1149417A75D}" destId="{40814B49-2BEF-4151-B336-1148A1F329EE}" srcOrd="0" destOrd="0" presId="urn:microsoft.com/office/officeart/2026/layout/NumberedDotsVertical"/>
    <dgm:cxn modelId="{4C9C46E8-325B-4845-8892-D19AB071B5B7}" type="presParOf" srcId="{FD8213CD-E2CC-4C59-8CE5-C1149417A75D}" destId="{5B8D583E-EAC2-4051-B4B7-477CBE21BE57}" srcOrd="1" destOrd="0" presId="urn:microsoft.com/office/officeart/2026/layout/NumberedDotsVertical"/>
    <dgm:cxn modelId="{47FA3A6C-DF05-4CFB-BDEE-21D28864598D}" type="presParOf" srcId="{FD8213CD-E2CC-4C59-8CE5-C1149417A75D}" destId="{211B88FC-0A31-43FB-B57C-5F3AC31E9145}" srcOrd="2" destOrd="0" presId="urn:microsoft.com/office/officeart/2026/layout/NumberedDotsVertical"/>
    <dgm:cxn modelId="{9F09E9B5-BFE8-4E66-B3D9-252A25B8081B}" type="presParOf" srcId="{FD8213CD-E2CC-4C59-8CE5-C1149417A75D}" destId="{E0A4FEE0-4A68-42AC-A3F8-F9E6B73ECE24}" srcOrd="3" destOrd="0" presId="urn:microsoft.com/office/officeart/2026/layout/NumberedDotsVertical"/>
    <dgm:cxn modelId="{C01ACEA2-C139-4C2B-B05E-78227F11A12C}" type="presParOf" srcId="{9A9BAAD9-7320-4360-A250-079D19E88A8B}" destId="{37102ADA-4272-4545-ADCD-3B917F0949E0}" srcOrd="5" destOrd="0" presId="urn:microsoft.com/office/officeart/2026/layout/NumberedDotsVertical"/>
    <dgm:cxn modelId="{E298E146-2888-472D-B7BD-5A9807A86AF4}" type="presParOf" srcId="{9A9BAAD9-7320-4360-A250-079D19E88A8B}" destId="{187906E4-01E2-4E65-BB4A-43BB7500FEDC}" srcOrd="6" destOrd="0" presId="urn:microsoft.com/office/officeart/2026/layout/NumberedDotsVertical"/>
    <dgm:cxn modelId="{A025E8E0-CDE2-4F65-B7FA-C0BF53E1A2C0}" type="presParOf" srcId="{187906E4-01E2-4E65-BB4A-43BB7500FEDC}" destId="{B303647E-DAC7-4078-A590-8F909275EB05}" srcOrd="0" destOrd="0" presId="urn:microsoft.com/office/officeart/2026/layout/NumberedDotsVertical"/>
    <dgm:cxn modelId="{516C5292-F637-4C07-B68D-F6A9B6058C89}" type="presParOf" srcId="{187906E4-01E2-4E65-BB4A-43BB7500FEDC}" destId="{5C173D27-124F-46DA-A539-7656A3014CF3}" srcOrd="1" destOrd="0" presId="urn:microsoft.com/office/officeart/2026/layout/NumberedDotsVertical"/>
    <dgm:cxn modelId="{9112028E-1C34-4205-B714-C9A419345C06}" type="presParOf" srcId="{187906E4-01E2-4E65-BB4A-43BB7500FEDC}" destId="{1C055675-9D01-460E-8BDA-EF2A4E186AE1}" srcOrd="2" destOrd="0" presId="urn:microsoft.com/office/officeart/2026/layout/NumberedDotsVertical"/>
    <dgm:cxn modelId="{150CB6A9-68BE-4D3F-9EFB-D5D1C18C5E5E}" type="presParOf" srcId="{187906E4-01E2-4E65-BB4A-43BB7500FEDC}" destId="{90307996-C009-4A00-8DFF-DF2538398947}" srcOrd="3" destOrd="0" presId="urn:microsoft.com/office/officeart/2026/layout/NumberedDotsVertical"/>
    <dgm:cxn modelId="{ACEBA7DC-0C2A-4902-91C8-D1FF67D95A0B}" type="presParOf" srcId="{9A9BAAD9-7320-4360-A250-079D19E88A8B}" destId="{E2AA2313-57CC-4CE2-A1DF-E88FA65491EC}" srcOrd="7" destOrd="0" presId="urn:microsoft.com/office/officeart/2026/layout/NumberedDotsVertical"/>
    <dgm:cxn modelId="{0305AFE7-F66B-46C5-BEE1-9A62BD32BFFA}" type="presParOf" srcId="{9A9BAAD9-7320-4360-A250-079D19E88A8B}" destId="{BC770509-C7EE-444D-8ED9-E884F4DE1B30}" srcOrd="8" destOrd="0" presId="urn:microsoft.com/office/officeart/2026/layout/NumberedDotsVertical"/>
    <dgm:cxn modelId="{C9AA27EE-600B-4AC4-A746-8E1D1971DE15}" type="presParOf" srcId="{BC770509-C7EE-444D-8ED9-E884F4DE1B30}" destId="{7BE26E23-FE48-4916-B59E-DD1D6088ACFC}" srcOrd="0" destOrd="0" presId="urn:microsoft.com/office/officeart/2026/layout/NumberedDotsVertical"/>
    <dgm:cxn modelId="{76224956-6792-4F75-ADF3-C7A2A1F226B2}" type="presParOf" srcId="{BC770509-C7EE-444D-8ED9-E884F4DE1B30}" destId="{BE64BC98-5453-4312-B748-7D7ABBBC541A}" srcOrd="1" destOrd="0" presId="urn:microsoft.com/office/officeart/2026/layout/NumberedDotsVertical"/>
    <dgm:cxn modelId="{C1B3F15C-CC01-42F7-9EA7-9814006B9F82}" type="presParOf" srcId="{BC770509-C7EE-444D-8ED9-E884F4DE1B30}" destId="{AA5CACD0-8DF7-45D3-9430-D9B8E4829316}" srcOrd="2" destOrd="0" presId="urn:microsoft.com/office/officeart/2026/layout/NumberedDotsVertical"/>
    <dgm:cxn modelId="{BD6C60A2-3D38-49A0-8E36-24F32E9BEF16}" type="presParOf" srcId="{BC770509-C7EE-444D-8ED9-E884F4DE1B30}" destId="{B62CBE4D-2560-46A8-846C-026FCED2E63E}" srcOrd="3" destOrd="0" presId="urn:microsoft.com/office/officeart/2026/layout/NumberedDotsVertical"/>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5CD4AE-4567-4486-A01B-4F81C3D7E596}">
      <dsp:nvSpPr>
        <dsp:cNvPr id="0" name=""/>
        <dsp:cNvSpPr/>
      </dsp:nvSpPr>
      <dsp:spPr>
        <a:xfrm>
          <a:off x="1332131" y="72008"/>
          <a:ext cx="8552390" cy="38867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5240" rIns="30480" bIns="15240" numCol="1" spcCol="1270" anchor="b" anchorCtr="0">
          <a:noAutofit/>
        </a:bodyPr>
        <a:lstStyle/>
        <a:p>
          <a:pPr marL="0" lvl="0" indent="0" algn="l" defTabSz="1066800">
            <a:lnSpc>
              <a:spcPct val="90000"/>
            </a:lnSpc>
            <a:spcBef>
              <a:spcPct val="0"/>
            </a:spcBef>
            <a:spcAft>
              <a:spcPct val="35000"/>
            </a:spcAft>
            <a:buNone/>
            <a:defRPr b="1"/>
          </a:pPr>
          <a:r>
            <a:rPr lang="ja-JP" altLang="en-US" sz="2400" kern="1200" dirty="0"/>
            <a:t>ご寄付・受章意向のご確認</a:t>
          </a:r>
          <a:endParaRPr kumimoji="1" lang="ja-JP" altLang="en-US" sz="2400" kern="1200" dirty="0"/>
        </a:p>
      </dsp:txBody>
      <dsp:txXfrm>
        <a:off x="1332131" y="72008"/>
        <a:ext cx="8552390" cy="388673"/>
      </dsp:txXfrm>
    </dsp:sp>
    <dsp:sp modelId="{C8580EDC-58E5-48C5-A2EF-4E519E42E2C1}">
      <dsp:nvSpPr>
        <dsp:cNvPr id="0" name=""/>
        <dsp:cNvSpPr/>
      </dsp:nvSpPr>
      <dsp:spPr>
        <a:xfrm>
          <a:off x="430525" y="33580"/>
          <a:ext cx="715159" cy="715159"/>
        </a:xfrm>
        <a:prstGeom prst="ellipse">
          <a:avLst/>
        </a:prstGeom>
        <a:solidFill>
          <a:srgbClr val="FAEC3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defRPr b="1"/>
          </a:pPr>
          <a:r>
            <a:rPr sz="4400" kern="1200"/>
            <a:t>1</a:t>
          </a:r>
        </a:p>
      </dsp:txBody>
      <dsp:txXfrm>
        <a:off x="535258" y="138313"/>
        <a:ext cx="505693" cy="505693"/>
      </dsp:txXfrm>
    </dsp:sp>
    <dsp:sp modelId="{2208AB52-546E-403E-9E06-3355CB7496C0}">
      <dsp:nvSpPr>
        <dsp:cNvPr id="0" name=""/>
        <dsp:cNvSpPr/>
      </dsp:nvSpPr>
      <dsp:spPr>
        <a:xfrm>
          <a:off x="1332131" y="476151"/>
          <a:ext cx="8552390" cy="38867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0160" rIns="20320" bIns="10160" numCol="1" spcCol="1270" anchor="t" anchorCtr="0">
          <a:noAutofit/>
        </a:bodyPr>
        <a:lstStyle/>
        <a:p>
          <a:pPr marL="0" lvl="0" indent="0" algn="l" defTabSz="711200">
            <a:lnSpc>
              <a:spcPct val="90000"/>
            </a:lnSpc>
            <a:spcBef>
              <a:spcPct val="0"/>
            </a:spcBef>
            <a:spcAft>
              <a:spcPct val="35000"/>
            </a:spcAft>
            <a:buNone/>
          </a:pPr>
          <a:r>
            <a:rPr lang="ja-JP" altLang="en-US" sz="1600" kern="1200" dirty="0">
              <a:latin typeface="BIZ UDPゴシック" panose="020B0400000000000000" pitchFamily="50" charset="-128"/>
              <a:ea typeface="BIZ UDPゴシック" panose="020B0400000000000000" pitchFamily="50" charset="-128"/>
            </a:rPr>
            <a:t>紺綬褒章を前提としたご寄付をされる場合、まずは奨学会へご相談ください</a:t>
          </a:r>
          <a:r>
            <a:rPr lang="ja-JP" altLang="en-US" sz="1400" kern="1200" dirty="0">
              <a:latin typeface="BIZ UDPゴシック" panose="020B0400000000000000" pitchFamily="50" charset="-128"/>
              <a:ea typeface="BIZ UDPゴシック" panose="020B0400000000000000" pitchFamily="50" charset="-128"/>
            </a:rPr>
            <a:t>。</a:t>
          </a:r>
          <a:endParaRPr kumimoji="1" lang="ja-JP" altLang="en-US" sz="1400" kern="1200" dirty="0">
            <a:latin typeface="BIZ UDPゴシック" panose="020B0400000000000000" pitchFamily="50" charset="-128"/>
            <a:ea typeface="BIZ UDPゴシック" panose="020B0400000000000000" pitchFamily="50" charset="-128"/>
          </a:endParaRPr>
        </a:p>
      </dsp:txBody>
      <dsp:txXfrm>
        <a:off x="1332131" y="476151"/>
        <a:ext cx="8552390" cy="388673"/>
      </dsp:txXfrm>
    </dsp:sp>
    <dsp:sp modelId="{A2DA5CEF-234B-480E-9392-CE88BE796C9C}">
      <dsp:nvSpPr>
        <dsp:cNvPr id="0" name=""/>
        <dsp:cNvSpPr/>
      </dsp:nvSpPr>
      <dsp:spPr>
        <a:xfrm rot="5400000">
          <a:off x="725917" y="801599"/>
          <a:ext cx="124375" cy="18656"/>
        </a:xfrm>
        <a:prstGeom prst="rect">
          <a:avLst/>
        </a:prstGeom>
        <a:solidFill>
          <a:srgbClr val="FAEC32"/>
        </a:solidFill>
        <a:ln>
          <a:noFill/>
        </a:ln>
        <a:effectLst/>
      </dsp:spPr>
      <dsp:style>
        <a:lnRef idx="0">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defRPr b="1"/>
          </a:pPr>
          <a:r>
            <a:rPr sz="4400" kern="1200"/>
            <a:t>1</a:t>
          </a:r>
        </a:p>
      </dsp:txBody>
      <dsp:txXfrm rot="-5400000">
        <a:off x="535258" y="138313"/>
        <a:ext cx="505693" cy="505693"/>
      </dsp:txXfrm>
    </dsp:sp>
    <dsp:sp modelId="{B3F99A98-79A5-49D0-9D79-EC8FFC662CAE}">
      <dsp:nvSpPr>
        <dsp:cNvPr id="0" name=""/>
        <dsp:cNvSpPr/>
      </dsp:nvSpPr>
      <dsp:spPr>
        <a:xfrm>
          <a:off x="1332131" y="864825"/>
          <a:ext cx="8552390" cy="38867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5240" rIns="30480" bIns="15240" numCol="1" spcCol="1270" anchor="b" anchorCtr="0">
          <a:noAutofit/>
        </a:bodyPr>
        <a:lstStyle/>
        <a:p>
          <a:pPr marL="0" lvl="0" indent="0" algn="l" defTabSz="1066800">
            <a:lnSpc>
              <a:spcPct val="90000"/>
            </a:lnSpc>
            <a:spcBef>
              <a:spcPct val="0"/>
            </a:spcBef>
            <a:spcAft>
              <a:spcPct val="35000"/>
            </a:spcAft>
            <a:buNone/>
            <a:defRPr b="1"/>
          </a:pPr>
          <a:r>
            <a:rPr lang="ja-JP" altLang="en-US" sz="2400" kern="1200" dirty="0"/>
            <a:t>推薦書類の作成・提出</a:t>
          </a:r>
          <a:endParaRPr kumimoji="1" lang="ja-JP" altLang="en-US" sz="2400" kern="1200" dirty="0"/>
        </a:p>
      </dsp:txBody>
      <dsp:txXfrm>
        <a:off x="1332131" y="864825"/>
        <a:ext cx="8552390" cy="388673"/>
      </dsp:txXfrm>
    </dsp:sp>
    <dsp:sp modelId="{3A35F41C-3829-4DDA-BA89-91C504AFC8B0}">
      <dsp:nvSpPr>
        <dsp:cNvPr id="0" name=""/>
        <dsp:cNvSpPr/>
      </dsp:nvSpPr>
      <dsp:spPr>
        <a:xfrm>
          <a:off x="430525" y="873115"/>
          <a:ext cx="715159" cy="715159"/>
        </a:xfrm>
        <a:prstGeom prst="ellipse">
          <a:avLst/>
        </a:prstGeom>
        <a:solidFill>
          <a:srgbClr val="FAEC3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defRPr b="1"/>
          </a:pPr>
          <a:r>
            <a:rPr sz="4400" kern="1200"/>
            <a:t>2</a:t>
          </a:r>
        </a:p>
      </dsp:txBody>
      <dsp:txXfrm>
        <a:off x="535258" y="977848"/>
        <a:ext cx="505693" cy="505693"/>
      </dsp:txXfrm>
    </dsp:sp>
    <dsp:sp modelId="{522CE525-75B4-4A30-A750-AADEAFD5D6C6}">
      <dsp:nvSpPr>
        <dsp:cNvPr id="0" name=""/>
        <dsp:cNvSpPr/>
      </dsp:nvSpPr>
      <dsp:spPr>
        <a:xfrm>
          <a:off x="1332131" y="1296143"/>
          <a:ext cx="8552390" cy="38867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0160" rIns="20320" bIns="10160" numCol="1" spcCol="1270" anchor="t" anchorCtr="0">
          <a:noAutofit/>
        </a:bodyPr>
        <a:lstStyle/>
        <a:p>
          <a:pPr marL="0" lvl="0" indent="0" algn="l" defTabSz="711200">
            <a:lnSpc>
              <a:spcPct val="90000"/>
            </a:lnSpc>
            <a:spcBef>
              <a:spcPct val="0"/>
            </a:spcBef>
            <a:spcAft>
              <a:spcPct val="35000"/>
            </a:spcAft>
            <a:buNone/>
          </a:pPr>
          <a:r>
            <a:rPr kumimoji="1" lang="ja-JP" altLang="en-US" sz="1600" kern="1200" dirty="0">
              <a:latin typeface="BIZ UDPゴシック" panose="020B0400000000000000" pitchFamily="50" charset="-128"/>
              <a:ea typeface="BIZ UDPゴシック" panose="020B0400000000000000" pitchFamily="50" charset="-128"/>
            </a:rPr>
            <a:t>寄付者ご本人様からの書類提出を受け奨学会にて推薦書類を作成、文部科学省へ提出します</a:t>
          </a:r>
        </a:p>
      </dsp:txBody>
      <dsp:txXfrm>
        <a:off x="1332131" y="1296143"/>
        <a:ext cx="8552390" cy="388673"/>
      </dsp:txXfrm>
    </dsp:sp>
    <dsp:sp modelId="{FA78FD71-4066-44E4-A55A-6BF3BD173C4E}">
      <dsp:nvSpPr>
        <dsp:cNvPr id="0" name=""/>
        <dsp:cNvSpPr/>
      </dsp:nvSpPr>
      <dsp:spPr>
        <a:xfrm rot="5400000">
          <a:off x="725917" y="1641134"/>
          <a:ext cx="124375" cy="18656"/>
        </a:xfrm>
        <a:prstGeom prst="rect">
          <a:avLst/>
        </a:prstGeom>
        <a:solidFill>
          <a:srgbClr val="FAEC32"/>
        </a:solidFill>
        <a:ln>
          <a:noFill/>
        </a:ln>
        <a:effectLst/>
      </dsp:spPr>
      <dsp:style>
        <a:lnRef idx="0">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defRPr b="1"/>
          </a:pPr>
          <a:r>
            <a:rPr sz="4400" kern="1200"/>
            <a:t>2</a:t>
          </a:r>
        </a:p>
      </dsp:txBody>
      <dsp:txXfrm rot="-5400000">
        <a:off x="535258" y="977848"/>
        <a:ext cx="505693" cy="505693"/>
      </dsp:txXfrm>
    </dsp:sp>
    <dsp:sp modelId="{5B8D583E-EAC2-4051-B4B7-477CBE21BE57}">
      <dsp:nvSpPr>
        <dsp:cNvPr id="0" name=""/>
        <dsp:cNvSpPr/>
      </dsp:nvSpPr>
      <dsp:spPr>
        <a:xfrm>
          <a:off x="1332131" y="1713874"/>
          <a:ext cx="8552390" cy="38867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5240" rIns="30480" bIns="15240" numCol="1" spcCol="1270" anchor="b" anchorCtr="0">
          <a:noAutofit/>
        </a:bodyPr>
        <a:lstStyle/>
        <a:p>
          <a:pPr marL="0" lvl="0" indent="0" algn="l" defTabSz="1066800">
            <a:lnSpc>
              <a:spcPct val="90000"/>
            </a:lnSpc>
            <a:spcBef>
              <a:spcPct val="0"/>
            </a:spcBef>
            <a:spcAft>
              <a:spcPct val="35000"/>
            </a:spcAft>
            <a:buNone/>
            <a:defRPr b="1"/>
          </a:pPr>
          <a:r>
            <a:rPr lang="ja-JP" altLang="en-US" sz="2400" kern="1200" dirty="0"/>
            <a:t>文部科学省</a:t>
          </a:r>
          <a:r>
            <a:rPr lang="en-US" altLang="ja-JP" sz="2400" kern="1200" dirty="0"/>
            <a:t>/</a:t>
          </a:r>
          <a:r>
            <a:rPr lang="ja-JP" altLang="en-US" sz="2400" kern="1200" dirty="0"/>
            <a:t> 内閣府による審査・閣議決定</a:t>
          </a:r>
          <a:endParaRPr kumimoji="1" lang="ja-JP" altLang="en-US" sz="2400" kern="1200" dirty="0"/>
        </a:p>
      </dsp:txBody>
      <dsp:txXfrm>
        <a:off x="1332131" y="1713874"/>
        <a:ext cx="8552390" cy="388673"/>
      </dsp:txXfrm>
    </dsp:sp>
    <dsp:sp modelId="{211B88FC-0A31-43FB-B57C-5F3AC31E9145}">
      <dsp:nvSpPr>
        <dsp:cNvPr id="0" name=""/>
        <dsp:cNvSpPr/>
      </dsp:nvSpPr>
      <dsp:spPr>
        <a:xfrm>
          <a:off x="430525" y="1712650"/>
          <a:ext cx="715159" cy="715159"/>
        </a:xfrm>
        <a:prstGeom prst="ellipse">
          <a:avLst/>
        </a:prstGeom>
        <a:solidFill>
          <a:srgbClr val="FAEC3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defRPr b="1"/>
          </a:pPr>
          <a:r>
            <a:rPr sz="4400" kern="1200"/>
            <a:t>3</a:t>
          </a:r>
          <a:endParaRPr sz="4400" kern="1200" dirty="0"/>
        </a:p>
      </dsp:txBody>
      <dsp:txXfrm>
        <a:off x="535258" y="1817383"/>
        <a:ext cx="505693" cy="505693"/>
      </dsp:txXfrm>
    </dsp:sp>
    <dsp:sp modelId="{E0A4FEE0-4A68-42AC-A3F8-F9E6B73ECE24}">
      <dsp:nvSpPr>
        <dsp:cNvPr id="0" name=""/>
        <dsp:cNvSpPr/>
      </dsp:nvSpPr>
      <dsp:spPr>
        <a:xfrm>
          <a:off x="1332131" y="2124236"/>
          <a:ext cx="8552390" cy="38867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0160" rIns="20320" bIns="10160" numCol="1" spcCol="1270" anchor="t" anchorCtr="0">
          <a:noAutofit/>
        </a:bodyPr>
        <a:lstStyle/>
        <a:p>
          <a:pPr marL="0" lvl="0" indent="0" algn="l" defTabSz="711200">
            <a:lnSpc>
              <a:spcPct val="90000"/>
            </a:lnSpc>
            <a:spcBef>
              <a:spcPct val="0"/>
            </a:spcBef>
            <a:spcAft>
              <a:spcPct val="35000"/>
            </a:spcAft>
            <a:buNone/>
          </a:pPr>
          <a:r>
            <a:rPr lang="ja-JP" altLang="en-US" sz="1600" b="0" i="0" kern="1200" dirty="0">
              <a:latin typeface="BIZ UDPゴシック" panose="020B0400000000000000" pitchFamily="50" charset="-128"/>
              <a:ea typeface="BIZ UDPゴシック" panose="020B0400000000000000" pitchFamily="50" charset="-128"/>
            </a:rPr>
            <a:t>内閣府賞勲局にて審査され、閣議決定を経て政府官報にて公表されます</a:t>
          </a:r>
          <a:endParaRPr kumimoji="1" lang="ja-JP" altLang="en-US" sz="1600" kern="1200" dirty="0">
            <a:latin typeface="BIZ UDPゴシック" panose="020B0400000000000000" pitchFamily="50" charset="-128"/>
            <a:ea typeface="BIZ UDPゴシック" panose="020B0400000000000000" pitchFamily="50" charset="-128"/>
          </a:endParaRPr>
        </a:p>
      </dsp:txBody>
      <dsp:txXfrm>
        <a:off x="1332131" y="2124236"/>
        <a:ext cx="8552390" cy="388673"/>
      </dsp:txXfrm>
    </dsp:sp>
    <dsp:sp modelId="{37102ADA-4272-4545-ADCD-3B917F0949E0}">
      <dsp:nvSpPr>
        <dsp:cNvPr id="0" name=""/>
        <dsp:cNvSpPr/>
      </dsp:nvSpPr>
      <dsp:spPr>
        <a:xfrm rot="5400000">
          <a:off x="725917" y="2480669"/>
          <a:ext cx="124375" cy="18656"/>
        </a:xfrm>
        <a:prstGeom prst="rect">
          <a:avLst/>
        </a:prstGeom>
        <a:solidFill>
          <a:srgbClr val="FAEC32"/>
        </a:solidFill>
        <a:ln>
          <a:noFill/>
        </a:ln>
        <a:effectLst/>
      </dsp:spPr>
      <dsp:style>
        <a:lnRef idx="0">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defRPr b="1"/>
          </a:pPr>
          <a:r>
            <a:rPr sz="4400" kern="1200"/>
            <a:t>3</a:t>
          </a:r>
          <a:endParaRPr sz="4400" kern="1200" dirty="0"/>
        </a:p>
      </dsp:txBody>
      <dsp:txXfrm rot="-5400000">
        <a:off x="535258" y="1817383"/>
        <a:ext cx="505693" cy="505693"/>
      </dsp:txXfrm>
    </dsp:sp>
    <dsp:sp modelId="{5C173D27-124F-46DA-A539-7656A3014CF3}">
      <dsp:nvSpPr>
        <dsp:cNvPr id="0" name=""/>
        <dsp:cNvSpPr/>
      </dsp:nvSpPr>
      <dsp:spPr>
        <a:xfrm>
          <a:off x="1332131" y="2636803"/>
          <a:ext cx="8552390" cy="38867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5240" rIns="30480" bIns="15240" numCol="1" spcCol="1270" anchor="b" anchorCtr="0">
          <a:noAutofit/>
        </a:bodyPr>
        <a:lstStyle/>
        <a:p>
          <a:pPr marL="0" lvl="0" indent="0" algn="l" defTabSz="1066800">
            <a:lnSpc>
              <a:spcPct val="90000"/>
            </a:lnSpc>
            <a:spcBef>
              <a:spcPct val="0"/>
            </a:spcBef>
            <a:spcAft>
              <a:spcPct val="35000"/>
            </a:spcAft>
            <a:buNone/>
            <a:defRPr b="1"/>
          </a:pPr>
          <a:r>
            <a:rPr lang="ja-JP" altLang="en-US" sz="2400" kern="1200" dirty="0"/>
            <a:t>褒章・飾版・賞状の受領 </a:t>
          </a:r>
          <a:endParaRPr kumimoji="1" lang="ja-JP" altLang="en-US" sz="2400" kern="1200" dirty="0"/>
        </a:p>
      </dsp:txBody>
      <dsp:txXfrm>
        <a:off x="1332131" y="2636803"/>
        <a:ext cx="8552390" cy="388673"/>
      </dsp:txXfrm>
    </dsp:sp>
    <dsp:sp modelId="{1C055675-9D01-460E-8BDA-EF2A4E186AE1}">
      <dsp:nvSpPr>
        <dsp:cNvPr id="0" name=""/>
        <dsp:cNvSpPr/>
      </dsp:nvSpPr>
      <dsp:spPr>
        <a:xfrm>
          <a:off x="430525" y="2552185"/>
          <a:ext cx="715159" cy="715159"/>
        </a:xfrm>
        <a:prstGeom prst="ellipse">
          <a:avLst/>
        </a:prstGeom>
        <a:solidFill>
          <a:srgbClr val="FAEC3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defRPr b="1"/>
          </a:pPr>
          <a:r>
            <a:rPr sz="4400" kern="1200"/>
            <a:t>4</a:t>
          </a:r>
        </a:p>
      </dsp:txBody>
      <dsp:txXfrm>
        <a:off x="535258" y="2656918"/>
        <a:ext cx="505693" cy="505693"/>
      </dsp:txXfrm>
    </dsp:sp>
    <dsp:sp modelId="{90307996-C009-4A00-8DFF-DF2538398947}">
      <dsp:nvSpPr>
        <dsp:cNvPr id="0" name=""/>
        <dsp:cNvSpPr/>
      </dsp:nvSpPr>
      <dsp:spPr>
        <a:xfrm>
          <a:off x="1332131" y="3011103"/>
          <a:ext cx="8552390" cy="38867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0160" rIns="20320" bIns="10160" numCol="1" spcCol="1270" anchor="t" anchorCtr="0">
          <a:noAutofit/>
        </a:bodyPr>
        <a:lstStyle/>
        <a:p>
          <a:pPr marL="0" lvl="0" indent="0" algn="l" defTabSz="711200">
            <a:lnSpc>
              <a:spcPct val="90000"/>
            </a:lnSpc>
            <a:spcBef>
              <a:spcPct val="0"/>
            </a:spcBef>
            <a:spcAft>
              <a:spcPct val="35000"/>
            </a:spcAft>
            <a:buNone/>
          </a:pPr>
          <a:r>
            <a:rPr kumimoji="1" lang="ja-JP" altLang="en-US" sz="1600" kern="1200" dirty="0">
              <a:latin typeface="BIZ UDPゴシック" panose="020B0400000000000000" pitchFamily="50" charset="-128"/>
              <a:ea typeface="BIZ UDPゴシック" panose="020B0400000000000000" pitchFamily="50" charset="-128"/>
            </a:rPr>
            <a:t>当財団が文部科学省へ赴き褒章等を受け取ります。その後クラブへ郵送します</a:t>
          </a:r>
        </a:p>
      </dsp:txBody>
      <dsp:txXfrm>
        <a:off x="1332131" y="3011103"/>
        <a:ext cx="8552390" cy="388673"/>
      </dsp:txXfrm>
    </dsp:sp>
    <dsp:sp modelId="{E2AA2313-57CC-4CE2-A1DF-E88FA65491EC}">
      <dsp:nvSpPr>
        <dsp:cNvPr id="0" name=""/>
        <dsp:cNvSpPr/>
      </dsp:nvSpPr>
      <dsp:spPr>
        <a:xfrm rot="5400000">
          <a:off x="725917" y="3320204"/>
          <a:ext cx="124375" cy="18656"/>
        </a:xfrm>
        <a:prstGeom prst="rect">
          <a:avLst/>
        </a:prstGeom>
        <a:solidFill>
          <a:srgbClr val="FAEC32"/>
        </a:solidFill>
        <a:ln>
          <a:noFill/>
        </a:ln>
        <a:effectLst/>
      </dsp:spPr>
      <dsp:style>
        <a:lnRef idx="0">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defRPr b="1"/>
          </a:pPr>
          <a:r>
            <a:rPr sz="4400" kern="1200"/>
            <a:t>4</a:t>
          </a:r>
        </a:p>
      </dsp:txBody>
      <dsp:txXfrm rot="-5400000">
        <a:off x="535258" y="2656918"/>
        <a:ext cx="505693" cy="505693"/>
      </dsp:txXfrm>
    </dsp:sp>
    <dsp:sp modelId="{BE64BC98-5453-4312-B748-7D7ABBBC541A}">
      <dsp:nvSpPr>
        <dsp:cNvPr id="0" name=""/>
        <dsp:cNvSpPr/>
      </dsp:nvSpPr>
      <dsp:spPr>
        <a:xfrm>
          <a:off x="1332131" y="3528393"/>
          <a:ext cx="8552390" cy="38867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5240" rIns="30480" bIns="15240" numCol="1" spcCol="1270" anchor="b" anchorCtr="0">
          <a:noAutofit/>
        </a:bodyPr>
        <a:lstStyle/>
        <a:p>
          <a:pPr marL="0" lvl="0" indent="0" algn="l" defTabSz="1066800">
            <a:lnSpc>
              <a:spcPct val="90000"/>
            </a:lnSpc>
            <a:spcBef>
              <a:spcPct val="0"/>
            </a:spcBef>
            <a:spcAft>
              <a:spcPct val="35000"/>
            </a:spcAft>
            <a:buNone/>
            <a:defRPr b="1"/>
          </a:pPr>
          <a:r>
            <a:rPr kumimoji="1" lang="ja-JP" altLang="en-US" sz="2400" kern="1200" dirty="0"/>
            <a:t>クラブにて褒章伝達式</a:t>
          </a:r>
        </a:p>
      </dsp:txBody>
      <dsp:txXfrm>
        <a:off x="1332131" y="3528393"/>
        <a:ext cx="8552390" cy="388673"/>
      </dsp:txXfrm>
    </dsp:sp>
    <dsp:sp modelId="{AA5CACD0-8DF7-45D3-9430-D9B8E4829316}">
      <dsp:nvSpPr>
        <dsp:cNvPr id="0" name=""/>
        <dsp:cNvSpPr/>
      </dsp:nvSpPr>
      <dsp:spPr>
        <a:xfrm>
          <a:off x="430525" y="3391720"/>
          <a:ext cx="715159" cy="715159"/>
        </a:xfrm>
        <a:prstGeom prst="ellipse">
          <a:avLst/>
        </a:prstGeom>
        <a:solidFill>
          <a:srgbClr val="FAEC3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defRPr b="1"/>
          </a:pPr>
          <a:r>
            <a:rPr sz="4400" kern="1200"/>
            <a:t>5</a:t>
          </a:r>
        </a:p>
      </dsp:txBody>
      <dsp:txXfrm>
        <a:off x="535258" y="3496453"/>
        <a:ext cx="505693" cy="505693"/>
      </dsp:txXfrm>
    </dsp:sp>
    <dsp:sp modelId="{B62CBE4D-2560-46A8-846C-026FCED2E63E}">
      <dsp:nvSpPr>
        <dsp:cNvPr id="0" name=""/>
        <dsp:cNvSpPr/>
      </dsp:nvSpPr>
      <dsp:spPr>
        <a:xfrm>
          <a:off x="1337347" y="3749299"/>
          <a:ext cx="8552390" cy="38867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8890" rIns="17780" bIns="8890" numCol="1" spcCol="1270" anchor="t" anchorCtr="0">
          <a:noAutofit/>
        </a:bodyPr>
        <a:lstStyle/>
        <a:p>
          <a:pPr marL="0" lvl="0" indent="0" algn="l" defTabSz="622300">
            <a:lnSpc>
              <a:spcPct val="90000"/>
            </a:lnSpc>
            <a:spcBef>
              <a:spcPct val="0"/>
            </a:spcBef>
            <a:spcAft>
              <a:spcPct val="35000"/>
            </a:spcAft>
            <a:buNone/>
          </a:pPr>
          <a:endParaRPr kumimoji="1" lang="ja-JP" altLang="en-US" sz="1400" kern="1200" dirty="0"/>
        </a:p>
      </dsp:txBody>
      <dsp:txXfrm>
        <a:off x="1337347" y="3749299"/>
        <a:ext cx="8552390" cy="388673"/>
      </dsp:txXfrm>
    </dsp:sp>
  </dsp:spTree>
</dsp:drawing>
</file>

<file path=ppt/diagrams/layout1.xml><?xml version="1.0" encoding="utf-8"?>
<dgm:layoutDef xmlns:dgm="http://schemas.openxmlformats.org/drawingml/2006/diagram" xmlns:a="http://schemas.openxmlformats.org/drawingml/2006/main" uniqueId="urn:microsoft.com/office/officeart/2026/layout/NumberedDotsVertical">
  <dgm:title val=""/>
  <dgm:desc val=""/>
  <dgm:catLst>
    <dgm:cat type="timeline" pri="106"/>
  </dgm:catLst>
  <dgm:sampData>
    <dgm:dataModel>
      <dgm:ptLst>
        <dgm:pt modelId="0" type="doc"/>
        <dgm:pt modelId="100">
          <dgm:prSet phldrT="Add an event" phldr="1"/>
        </dgm:pt>
        <dgm:pt modelId="101">
          <dgm:prSet phldrT="Write a description of the significance of this event" phldr="1"/>
        </dgm:pt>
        <dgm:pt modelId="200">
          <dgm:prSet phldrT="Add an event" phldr="1"/>
        </dgm:pt>
        <dgm:pt modelId="201">
          <dgm:prSet phldrT="Write a description of the significance of this event" phldr="1"/>
        </dgm:pt>
        <dgm:pt modelId="300">
          <dgm:prSet phldrT="Add an event" phldr="1"/>
        </dgm:pt>
        <dgm:pt modelId="301">
          <dgm:prSet phldrT="Write a description of the significance of this event" phldr="1"/>
        </dgm:pt>
        <dgm:pt modelId="400">
          <dgm:prSet phldrT="Add an event" phldr="1"/>
        </dgm:pt>
        <dgm:pt modelId="401">
          <dgm:prSet phldrT="Write a description of the significance of this event" phldr="1"/>
        </dgm:pt>
        <dgm:pt modelId="500">
          <dgm:prSet phldrT="Add an event" phldr="1"/>
        </dgm:pt>
        <dgm:pt modelId="501">
          <dgm:prSet phldrT="Write a description of the significance of this event" phldr="1"/>
        </dgm:pt>
        <dgm:pt modelId="1100" type="sibTrans" cxnId="{390F3A6B-427B-458B-BC89-7B1C04D95223}">
          <dgm:prSet phldrT="1"/>
          <dgm:t>
            <a:bodyPr/>
            <a:lstStyle/>
            <a:p>
              <a:r>
                <a:t>1</a:t>
              </a:r>
            </a:p>
          </dgm:t>
        </dgm:pt>
        <dgm:pt modelId="1200" type="sibTrans" cxnId="{08E5065A-F54E-4836-806B-D3239D8B229D}">
          <dgm:prSet phldrT="2"/>
          <dgm:t>
            <a:bodyPr/>
            <a:lstStyle/>
            <a:p>
              <a:r>
                <a:t>2</a:t>
              </a:r>
            </a:p>
          </dgm:t>
        </dgm:pt>
        <dgm:pt modelId="1300" type="sibTrans" cxnId="{38C84925-E07B-4FAF-A9BD-748E7EEFB7A1}">
          <dgm:prSet phldrT="3"/>
          <dgm:t>
            <a:bodyPr/>
            <a:lstStyle/>
            <a:p>
              <a:r>
                <a:t>3</a:t>
              </a:r>
            </a:p>
          </dgm:t>
        </dgm:pt>
        <dgm:pt modelId="1400" type="sibTrans" cxnId="{01A6E880-2BF4-497E-8D24-4FAB994C446B}">
          <dgm:prSet phldrT="4"/>
          <dgm:t>
            <a:bodyPr/>
            <a:lstStyle/>
            <a:p>
              <a:r>
                <a:t>4</a:t>
              </a:r>
            </a:p>
          </dgm:t>
        </dgm:pt>
        <dgm:pt modelId="1500" type="sibTrans" cxnId="{5C343175-DA79-47DA-A65E-91DB04918322}">
          <dgm:prSet phldrT="5"/>
          <dgm:t>
            <a:bodyPr/>
            <a:lstStyle/>
            <a:p>
              <a:r>
                <a:t>5</a:t>
              </a:r>
            </a:p>
          </dgm:t>
        </dgm:pt>
      </dgm:ptLst>
      <dgm:cxnLst>
        <dgm:cxn modelId="1000" srcId="0" destId="100" srcOrd="0" destOrd="0" sibTransId="1100"/>
        <dgm:cxn modelId="1001" srcId="100" destId="101" srcOrd="0" destOrd="0"/>
        <dgm:cxn modelId="2000" srcId="0" destId="200" srcOrd="1" destOrd="0" sibTransId="1200"/>
        <dgm:cxn modelId="2001" srcId="200" destId="201" srcOrd="0" destOrd="0"/>
        <dgm:cxn modelId="3000" srcId="0" destId="300" srcOrd="2" destOrd="0" sibTransId="1300"/>
        <dgm:cxn modelId="3001" srcId="300" destId="301" srcOrd="0" destOrd="0"/>
        <dgm:cxn modelId="4000" srcId="0" destId="400" srcOrd="3" destOrd="0" sibTransId="1400"/>
        <dgm:cxn modelId="4001" srcId="400" destId="401" srcOrd="0" destOrd="0"/>
        <dgm:cxn modelId="5000" srcId="0" destId="500" srcOrd="4" destOrd="0" sibTransId="1500"/>
        <dgm:cxn modelId="5001" srcId="500" destId="5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l" for="ch" forName="itemsFlow"/>
      <dgm:constr type="w" for="ch" forName="itemsFlow" refType="w"/>
      <dgm:constr type="t" for="ch" forName="itemsFlow"/>
      <dgm:constr type="h" for="ch" forName="itemsFlow" refType="h"/>
    </dgm:constrLst>
    <dgm:ruleLst/>
    <dgm:layoutNode name="itemsFlow">
      <dgm:alg type="lin">
        <dgm:param type="linDir" val="fromT"/>
        <dgm:param type="fallback" val="1D"/>
      </dgm:alg>
      <dgm:shape xmlns:r="http://schemas.openxmlformats.org/officeDocument/2006/relationships" r:blip="">
        <dgm:adjLst/>
      </dgm:shape>
      <dgm:presOf/>
      <dgm:constrLst>
        <dgm:constr type="w" for="ch" forName="item" refType="w"/>
        <dgm:constr type="h" for="ch" forName="item" refType="h"/>
        <dgm:constr type="h" for="ch" forName="connector" refType="h" refFor="ch" refForName="item" fact="0.08"/>
        <dgm:constr type="w" for="ch" forName="connector" refType="w" fact="0.5"/>
        <dgm:constr type="stemThick" for="ch" forName="connector" op="lte" val="38100"/>
        <dgm:constr type="primFontSz" for="des" forName="titleText" op="equ"/>
        <dgm:constr type="primFontSz" for="des" forName="titleTextCentered"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ctrX" for="ch" forName="numCircle" refType="h" refFor="ch" refForName="numCircle" fact="1.102"/>
            <dgm:constr type="ctrX" for="ch" forName="numCircle" refType="w" op="lte" fact="0.5"/>
            <dgm:constr type="ctrY" for="ch" forName="numCircle" refType="h" fact="0.5"/>
            <dgm:constr type="w" for="ch" forName="numCircle" refType="h" op="equ" fact="0.92"/>
            <dgm:constr type="h" for="ch" forName="numCircle" refType="h" op="equ" fact="0.92"/>
            <dgm:constr type="w" for="ch" forName="numCircle" refType="w" op="lte" fact="0.139"/>
            <dgm:constr type="h" for="ch" forName="numCircle" refType="w" op="lte" fact="0.139"/>
            <dgm:constr type="l" for="ch" forName="titleText" refType="h" refFor="ch" refForName="numCircle" fact="1.87"/>
            <dgm:constr type="t" for="ch" forName="titleText" refType="h" fact="0"/>
            <dgm:constr type="w" for="ch" forName="titleText" refType="w" fact="0.74"/>
            <dgm:constr type="h" for="ch" forName="titleText" refType="h" fact="0.5"/>
            <dgm:constr type="l" for="ch" forName="titleTextCentered" refType="h" refFor="ch" refForName="numCircle" fact="1.87"/>
            <dgm:constr type="t" for="ch" forName="titleTextCentered" refType="h" fact="0"/>
            <dgm:constr type="w" for="ch" forName="titleTextCentered" refType="w" fact="0.74"/>
            <dgm:constr type="h" for="ch" forName="titleTextCentered" refType="h"/>
            <dgm:constr type="l" for="ch" forName="descText" refType="h" refFor="ch" refForName="numCircle" fact="1.87"/>
            <dgm:constr type="t" for="ch" forName="descText" refType="h" fact="0.5"/>
            <dgm:constr type="w" for="ch" forName="descText" refType="w" fact="0.74"/>
            <dgm:constr type="h" for="ch" forName="descText" refType="h" fact="0.5"/>
            <dgm:constr type="l" for="ch" forName="descSpacer" refType="h" refFor="ch" refForName="numCircle" fact="1.87"/>
            <dgm:constr type="t" for="ch" forName="descSpacer" refType="h" fact="0.5"/>
            <dgm:constr type="w" for="ch" forName="descSpacer" refType="w" fact="0.74"/>
            <dgm:constr type="h" for="ch" forName="descSpacer" refType="h" fact="0.5"/>
          </dgm:constrLst>
          <dgm:ruleLst/>
          <dgm:layoutNode name="anchor">
            <dgm:alg type="sp"/>
            <dgm:shape xmlns:r="http://schemas.openxmlformats.org/officeDocument/2006/relationships" r:blip="">
              <dgm:adjLst/>
            </dgm:shape>
            <dgm:presOf/>
            <dgm:constrLst/>
            <dgm:ruleLst/>
          </dgm:layoutNode>
          <dgm:choose name="hasDescChoose">
            <dgm:if name="hasDesc" axis="ch" ptType="node" func="cnt" op="gte" val="1">
              <dgm:layoutNode name="titleText" styleLbl="revTx">
                <dgm:varLst>
                  <dgm:chMax val="0"/>
                  <dgm:chPref val="0"/>
                </dgm:varLst>
                <dgm:alg type="tx">
                  <dgm:param type="txAnchorVert" val="b"/>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if>
            <dgm:else name="noDesc">
              <dgm:layoutNode name="titleTextCentered" styleLbl="revTx">
                <dgm:varLst>
                  <dgm:chMax val="0"/>
                  <dgm:chPref val="0"/>
                </dgm:varLst>
                <dgm:alg type="tx">
                  <dgm:param type="txAnchorVert" val="mid"/>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else>
          </dgm:choose>
          <dgm:forEach name="numForEach" axis="followSib" ptType="sibTrans" hideLastTrans="0" cnt="1">
            <dgm:layoutNode name="numCircle" styleLbl="node1">
              <dgm:varLst>
                <dgm:chMax val="0"/>
                <dgm:bulletEnabled/>
              </dgm:varLst>
              <dgm:alg type="tx">
                <dgm:param type="txAnchorVert" val="mid"/>
                <dgm:param type="txAnchorHorzCh" val="ctr"/>
              </dgm:alg>
              <dgm:shape xmlns:r="http://schemas.openxmlformats.org/officeDocument/2006/relationships" type="ellipse" r:blip="">
                <dgm:adjLst/>
              </dgm:shape>
              <dgm:presOf axis="self" ptType="sibTrans"/>
              <dgm:constrLst>
                <dgm:constr type="primFontSz" val="36"/>
                <dgm:constr type="tMarg" refType="primFontSz" fact="0.05"/>
                <dgm:constr type="bMarg" refType="primFontSz" fact="0.05"/>
                <dgm:constr type="lMarg" refType="primFontSz" fact="0.05"/>
                <dgm:constr type="rMarg" refType="primFontSz" fact="0.05"/>
              </dgm:constrLst>
              <dgm:ruleLst>
                <dgm:rule type="primFontSz" val="6" fact="NaN" max="NaN"/>
              </dgm:ruleLst>
            </dgm:layoutNode>
          </dgm:forEach>
          <dgm:choose name="descChoose">
            <dgm:if name="showDesc" axis="ch" ptType="node" func="cnt" op="gte" val="1">
              <dgm:layoutNode name="descText" styleLbl="revTx">
                <dgm:varLst>
                  <dgm:chMax val="0"/>
                  <dgm:chPref val="0"/>
                </dgm:varLst>
                <dgm:alg type="tx">
                  <dgm:param type="txAnchorVert" val="t"/>
                  <dgm:param type="parTxLTRAlign" val="l"/>
                  <dgm:param type="parTxRTLAlign" val="r"/>
                </dgm:alg>
                <dgm:shape xmlns:r="http://schemas.openxmlformats.org/officeDocument/2006/relationships" type="rect" r:blip="" hideGeom="1">
                  <dgm:adjLst/>
                </dgm:shape>
                <dgm:presOf axis="des" ptType="node"/>
                <dgm:constrLst>
                  <dgm:constr type="secFontSz" val="14"/>
                  <dgm:constr type="primFontSz" refType="secFontSz"/>
                  <dgm:constr type="lMarg"/>
                  <dgm:constr type="rMarg" refType="primFontSz" fact="0.1"/>
                  <dgm:constr type="tMarg" refType="primFontSz" fact="0.05"/>
                  <dgm:constr type="bMarg" refType="primFontSz" fact="0.05"/>
                </dgm:constrLst>
                <dgm:ruleLst>
                  <dgm:rule type="primFontSz" val="7" fact="NaN" max="NaN"/>
                </dgm:ruleLst>
              </dgm:layoutNode>
            </dgm:if>
            <dgm:else name="noDescSpacer">
              <dgm:layoutNode name="descSpacer">
                <dgm:alg type="sp"/>
                <dgm:shape xmlns:r="http://schemas.openxmlformats.org/officeDocument/2006/relationships" r:blip="">
                  <dgm:adjLst/>
                </dgm:shape>
                <dgm:presOf/>
                <dgm:constrLst/>
                <dgm:ruleLst/>
              </dgm:layoutNode>
            </dgm:else>
          </dgm:choose>
        </dgm:layoutNode>
        <dgm:forEach name="sibTransForEach" axis="followSib" ptType="sibTrans" cnt="1">
          <dgm:layoutNode name="connector" styleLbl="dkBgShp">
            <dgm:alg type="conn">
              <dgm:param type="begPts" val="auto"/>
              <dgm:param type="endPts" val="auto"/>
              <dgm:param type="srcNode" val="numCircle"/>
              <dgm:param type="dstNode" val="numCircle"/>
              <dgm:param type="begSty" val="noArr"/>
              <dgm:param type="endSty" val="noArr"/>
              <dgm:param type="connRout" val="stra"/>
            </dgm:alg>
            <dgm:shape xmlns:r="http://schemas.openxmlformats.org/officeDocument/2006/relationships" type="conn" r:blip="">
              <dgm:adjLst/>
            </dgm:shape>
            <dgm:presOf axis="self"/>
            <dgm:constrLst>
              <dgm:constr type="connDist"/>
              <dgm:constr type="begPad"/>
              <dgm:constr type="endPad"/>
              <dgm:constr type="stemThick" refType="h" fact="0.3"/>
            </dgm:constrLst>
            <dgm:ruleLst/>
          </dgm:layoutNode>
        </dgm:forEach>
      </dgm:forEach>
    </dgm:layoutNode>
  </dgm:layoutNode>
  <dgm:extLst>
    <a:ext uri="{4F341089-5ED1-44EC-B178-C955D00A3D55}">
      <dgm1611:autoBuNodeInfoLst xmlns:dgm1611="http://schemas.microsoft.com/office/drawing/2016/11/diagram">
        <dgm1611:autoBuNodeInfo lvl="1" ptType="sibTrans">
          <dgm1611:buPr prefix="" leadZeros="0">
            <a:buAutoNum type="arabicPlain"/>
          </dgm1611:buPr>
        </dgm1611:autoBuNodeInfo>
      </dgm1611:autoBuNodeInfoLst>
    </a:ex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24C8A195-D3C7-F974-5224-9BF1C89B71EA}"/>
              </a:ext>
            </a:extLst>
          </p:cNvPr>
          <p:cNvSpPr>
            <a:spLocks noGrp="1"/>
          </p:cNvSpPr>
          <p:nvPr>
            <p:ph type="hdr" sz="quarter"/>
          </p:nvPr>
        </p:nvSpPr>
        <p:spPr>
          <a:xfrm>
            <a:off x="0" y="0"/>
            <a:ext cx="3076143" cy="513284"/>
          </a:xfrm>
          <a:prstGeom prst="rect">
            <a:avLst/>
          </a:prstGeom>
        </p:spPr>
        <p:txBody>
          <a:bodyPr vert="horz" lIns="94640" tIns="47320" rIns="94640" bIns="47320" rtlCol="0"/>
          <a:lstStyle>
            <a:lvl1pPr algn="l">
              <a:defRPr sz="1200"/>
            </a:lvl1pPr>
          </a:lstStyle>
          <a:p>
            <a:r>
              <a:rPr kumimoji="1" lang="en-US" altLang="ja-JP"/>
              <a:t>2025-26</a:t>
            </a:r>
            <a:r>
              <a:rPr kumimoji="1" lang="ja-JP" altLang="en-US"/>
              <a:t>年度豆辞典</a:t>
            </a:r>
            <a:r>
              <a:rPr kumimoji="1" lang="en-US" altLang="ja-JP"/>
              <a:t>PPT</a:t>
            </a:r>
            <a:endParaRPr kumimoji="1" lang="ja-JP" altLang="en-US"/>
          </a:p>
        </p:txBody>
      </p:sp>
      <p:sp>
        <p:nvSpPr>
          <p:cNvPr id="3" name="日付プレースホルダー 2">
            <a:extLst>
              <a:ext uri="{FF2B5EF4-FFF2-40B4-BE49-F238E27FC236}">
                <a16:creationId xmlns:a16="http://schemas.microsoft.com/office/drawing/2014/main" id="{1181703E-A82E-5F23-81DF-15260648299D}"/>
              </a:ext>
            </a:extLst>
          </p:cNvPr>
          <p:cNvSpPr>
            <a:spLocks noGrp="1"/>
          </p:cNvSpPr>
          <p:nvPr>
            <p:ph type="dt" sz="quarter" idx="1"/>
          </p:nvPr>
        </p:nvSpPr>
        <p:spPr>
          <a:xfrm>
            <a:off x="4021503" y="0"/>
            <a:ext cx="3076143" cy="513284"/>
          </a:xfrm>
          <a:prstGeom prst="rect">
            <a:avLst/>
          </a:prstGeom>
        </p:spPr>
        <p:txBody>
          <a:bodyPr vert="horz" lIns="94640" tIns="47320" rIns="94640" bIns="47320" rtlCol="0"/>
          <a:lstStyle>
            <a:lvl1pPr algn="r">
              <a:defRPr sz="1200"/>
            </a:lvl1pPr>
          </a:lstStyle>
          <a:p>
            <a:fld id="{9938E804-8C9C-4546-862B-D6821B9B0E55}" type="datetimeFigureOut">
              <a:rPr kumimoji="1" lang="ja-JP" altLang="en-US" smtClean="0"/>
              <a:t>2026/9/18</a:t>
            </a:fld>
            <a:endParaRPr kumimoji="1" lang="ja-JP" altLang="en-US"/>
          </a:p>
        </p:txBody>
      </p:sp>
      <p:sp>
        <p:nvSpPr>
          <p:cNvPr id="4" name="フッター プレースホルダー 3">
            <a:extLst>
              <a:ext uri="{FF2B5EF4-FFF2-40B4-BE49-F238E27FC236}">
                <a16:creationId xmlns:a16="http://schemas.microsoft.com/office/drawing/2014/main" id="{585EA95C-0886-4345-B58A-E173B0E6FD94}"/>
              </a:ext>
            </a:extLst>
          </p:cNvPr>
          <p:cNvSpPr>
            <a:spLocks noGrp="1"/>
          </p:cNvSpPr>
          <p:nvPr>
            <p:ph type="ftr" sz="quarter" idx="2"/>
          </p:nvPr>
        </p:nvSpPr>
        <p:spPr>
          <a:xfrm>
            <a:off x="0" y="9721330"/>
            <a:ext cx="3076143" cy="513284"/>
          </a:xfrm>
          <a:prstGeom prst="rect">
            <a:avLst/>
          </a:prstGeom>
        </p:spPr>
        <p:txBody>
          <a:bodyPr vert="horz" lIns="94640" tIns="47320" rIns="94640" bIns="473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1F57841F-FC41-6749-E9F2-4D4350CBB986}"/>
              </a:ext>
            </a:extLst>
          </p:cNvPr>
          <p:cNvSpPr>
            <a:spLocks noGrp="1"/>
          </p:cNvSpPr>
          <p:nvPr>
            <p:ph type="sldNum" sz="quarter" idx="3"/>
          </p:nvPr>
        </p:nvSpPr>
        <p:spPr>
          <a:xfrm>
            <a:off x="4021503" y="9721330"/>
            <a:ext cx="3076143" cy="513284"/>
          </a:xfrm>
          <a:prstGeom prst="rect">
            <a:avLst/>
          </a:prstGeom>
        </p:spPr>
        <p:txBody>
          <a:bodyPr vert="horz" lIns="94640" tIns="47320" rIns="94640" bIns="47320" rtlCol="0" anchor="b"/>
          <a:lstStyle>
            <a:lvl1pPr algn="r">
              <a:defRPr sz="1200"/>
            </a:lvl1pPr>
          </a:lstStyle>
          <a:p>
            <a:fld id="{9F93DFAF-7591-440B-8A3B-620B9AC9979E}" type="slidenum">
              <a:rPr kumimoji="1" lang="ja-JP" altLang="en-US" smtClean="0"/>
              <a:t>‹#›</a:t>
            </a:fld>
            <a:endParaRPr kumimoji="1" lang="ja-JP" altLang="en-US"/>
          </a:p>
        </p:txBody>
      </p:sp>
    </p:spTree>
    <p:extLst>
      <p:ext uri="{BB962C8B-B14F-4D97-AF65-F5344CB8AC3E}">
        <p14:creationId xmlns:p14="http://schemas.microsoft.com/office/powerpoint/2010/main" val="2574510497"/>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3076364" cy="513508"/>
          </a:xfrm>
          <a:prstGeom prst="rect">
            <a:avLst/>
          </a:prstGeom>
        </p:spPr>
        <p:txBody>
          <a:bodyPr vert="horz" lIns="94640" tIns="47320" rIns="94640" bIns="47320" rtlCol="0"/>
          <a:lstStyle>
            <a:lvl1pPr algn="l">
              <a:defRPr sz="1200"/>
            </a:lvl1pPr>
          </a:lstStyle>
          <a:p>
            <a:endParaRPr kumimoji="1" lang="ja-JP" altLang="en-US" dirty="0"/>
          </a:p>
        </p:txBody>
      </p:sp>
      <p:sp>
        <p:nvSpPr>
          <p:cNvPr id="3" name="日付プレースホルダー 2"/>
          <p:cNvSpPr>
            <a:spLocks noGrp="1"/>
          </p:cNvSpPr>
          <p:nvPr>
            <p:ph type="dt" idx="1"/>
          </p:nvPr>
        </p:nvSpPr>
        <p:spPr>
          <a:xfrm>
            <a:off x="4021294" y="1"/>
            <a:ext cx="3076364" cy="513508"/>
          </a:xfrm>
          <a:prstGeom prst="rect">
            <a:avLst/>
          </a:prstGeom>
        </p:spPr>
        <p:txBody>
          <a:bodyPr vert="horz" lIns="94640" tIns="47320" rIns="94640" bIns="47320" rtlCol="0"/>
          <a:lstStyle>
            <a:lvl1pPr algn="r">
              <a:defRPr sz="1200"/>
            </a:lvl1pPr>
          </a:lstStyle>
          <a:p>
            <a:r>
              <a:rPr kumimoji="1" lang="en-US" altLang="ja-JP" dirty="0"/>
              <a:t>2025-26</a:t>
            </a:r>
            <a:r>
              <a:rPr kumimoji="1" lang="ja-JP" altLang="en-US" dirty="0"/>
              <a:t>年度豆辞典</a:t>
            </a:r>
            <a:r>
              <a:rPr kumimoji="1" lang="en-US" altLang="ja-JP" dirty="0"/>
              <a:t>PPT</a:t>
            </a:r>
            <a:endParaRPr kumimoji="1" lang="ja-JP" altLang="en-US" dirty="0"/>
          </a:p>
        </p:txBody>
      </p:sp>
      <p:sp>
        <p:nvSpPr>
          <p:cNvPr id="4" name="スライド イメージ プレースホルダー 3"/>
          <p:cNvSpPr>
            <a:spLocks noGrp="1" noRot="1" noChangeAspect="1"/>
          </p:cNvSpPr>
          <p:nvPr>
            <p:ph type="sldImg" idx="2"/>
          </p:nvPr>
        </p:nvSpPr>
        <p:spPr>
          <a:xfrm>
            <a:off x="508000" y="527050"/>
            <a:ext cx="6142038" cy="3454400"/>
          </a:xfrm>
          <a:prstGeom prst="rect">
            <a:avLst/>
          </a:prstGeom>
          <a:noFill/>
          <a:ln w="12700">
            <a:solidFill>
              <a:prstClr val="black"/>
            </a:solidFill>
          </a:ln>
        </p:spPr>
        <p:txBody>
          <a:bodyPr vert="horz" lIns="94640" tIns="47320" rIns="94640" bIns="47320" rtlCol="0" anchor="ctr"/>
          <a:lstStyle/>
          <a:p>
            <a:endParaRPr lang="ja-JP" altLang="en-US"/>
          </a:p>
        </p:txBody>
      </p:sp>
      <p:sp>
        <p:nvSpPr>
          <p:cNvPr id="5" name="ノート プレースホルダー 4"/>
          <p:cNvSpPr>
            <a:spLocks noGrp="1"/>
          </p:cNvSpPr>
          <p:nvPr>
            <p:ph type="body" sz="quarter" idx="3"/>
          </p:nvPr>
        </p:nvSpPr>
        <p:spPr>
          <a:xfrm>
            <a:off x="709930" y="3994750"/>
            <a:ext cx="5679440" cy="5726358"/>
          </a:xfrm>
          <a:prstGeom prst="rect">
            <a:avLst/>
          </a:prstGeom>
        </p:spPr>
        <p:txBody>
          <a:bodyPr vert="horz" lIns="94640" tIns="47320" rIns="94640" bIns="473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721107"/>
            <a:ext cx="3076364" cy="513507"/>
          </a:xfrm>
          <a:prstGeom prst="rect">
            <a:avLst/>
          </a:prstGeom>
        </p:spPr>
        <p:txBody>
          <a:bodyPr vert="horz" lIns="94640" tIns="47320" rIns="94640" bIns="473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021294" y="9721107"/>
            <a:ext cx="3076364" cy="513507"/>
          </a:xfrm>
          <a:prstGeom prst="rect">
            <a:avLst/>
          </a:prstGeom>
        </p:spPr>
        <p:txBody>
          <a:bodyPr vert="horz" lIns="94640" tIns="47320" rIns="94640" bIns="47320" rtlCol="0" anchor="b"/>
          <a:lstStyle>
            <a:lvl1pPr algn="r">
              <a:defRPr sz="1200"/>
            </a:lvl1pPr>
          </a:lstStyle>
          <a:p>
            <a:fld id="{F8505084-C8FE-4CFE-8751-3A1553B02A56}" type="slidenum">
              <a:rPr kumimoji="1" lang="ja-JP" altLang="en-US" smtClean="0"/>
              <a:t>‹#›</a:t>
            </a:fld>
            <a:endParaRPr kumimoji="1" lang="ja-JP" altLang="en-US"/>
          </a:p>
        </p:txBody>
      </p:sp>
    </p:spTree>
    <p:extLst>
      <p:ext uri="{BB962C8B-B14F-4D97-AF65-F5344CB8AC3E}">
        <p14:creationId xmlns:p14="http://schemas.microsoft.com/office/powerpoint/2010/main" val="3389947738"/>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223" userDrawn="1">
          <p15:clr>
            <a:srgbClr val="F26B43"/>
          </p15:clr>
        </p15:guide>
        <p15:guide id="2" pos="2255"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ヘッダー プレースホルダー 3"/>
          <p:cNvSpPr>
            <a:spLocks noGrp="1"/>
          </p:cNvSpPr>
          <p:nvPr>
            <p:ph type="hdr" sz="quarter"/>
          </p:nvPr>
        </p:nvSpPr>
        <p:spPr/>
        <p:txBody>
          <a:bodyPr/>
          <a:lstStyle/>
          <a:p>
            <a:endParaRPr kumimoji="1" lang="ja-JP" altLang="en-US" dirty="0"/>
          </a:p>
        </p:txBody>
      </p:sp>
      <p:sp>
        <p:nvSpPr>
          <p:cNvPr id="5" name="スライド番号プレースホルダー 4"/>
          <p:cNvSpPr>
            <a:spLocks noGrp="1"/>
          </p:cNvSpPr>
          <p:nvPr>
            <p:ph type="sldNum" sz="quarter" idx="5"/>
          </p:nvPr>
        </p:nvSpPr>
        <p:spPr/>
        <p:txBody>
          <a:bodyPr/>
          <a:lstStyle/>
          <a:p>
            <a:fld id="{F8505084-C8FE-4CFE-8751-3A1553B02A56}" type="slidenum">
              <a:rPr kumimoji="1" lang="ja-JP" altLang="en-US" smtClean="0"/>
              <a:t>1</a:t>
            </a:fld>
            <a:endParaRPr kumimoji="1" lang="ja-JP" altLang="en-US"/>
          </a:p>
        </p:txBody>
      </p:sp>
    </p:spTree>
    <p:extLst>
      <p:ext uri="{BB962C8B-B14F-4D97-AF65-F5344CB8AC3E}">
        <p14:creationId xmlns:p14="http://schemas.microsoft.com/office/powerpoint/2010/main" val="2815597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509588" y="527050"/>
            <a:ext cx="6138862" cy="3452813"/>
          </a:xfrm>
        </p:spPr>
      </p:sp>
      <p:sp>
        <p:nvSpPr>
          <p:cNvPr id="3" name="ノート プレースホルダー 2"/>
          <p:cNvSpPr>
            <a:spLocks noGrp="1"/>
          </p:cNvSpPr>
          <p:nvPr>
            <p:ph type="body" idx="1"/>
          </p:nvPr>
        </p:nvSpPr>
        <p:spPr/>
        <p:txBody>
          <a:bodyPr/>
          <a:lstStyle/>
          <a:p>
            <a:r>
              <a:rPr kumimoji="1" lang="ja-JP" altLang="en-US" dirty="0"/>
              <a:t>まず、ロータリー米山記念奨学事業とは？というところからお話しします。</a:t>
            </a:r>
            <a:r>
              <a:rPr kumimoji="1" lang="en-US" altLang="ja-JP" dirty="0"/>
              <a:t>	</a:t>
            </a:r>
            <a:endParaRPr kumimoji="1" lang="ja-JP" altLang="en-US" dirty="0"/>
          </a:p>
        </p:txBody>
      </p:sp>
      <p:sp>
        <p:nvSpPr>
          <p:cNvPr id="4" name="ヘッダー プレースホルダー 3"/>
          <p:cNvSpPr>
            <a:spLocks noGrp="1"/>
          </p:cNvSpPr>
          <p:nvPr>
            <p:ph type="hdr" sz="quarter"/>
          </p:nvPr>
        </p:nvSpPr>
        <p:spPr/>
        <p:txBody>
          <a:bodyPr/>
          <a:lstStyle/>
          <a:p>
            <a:endParaRPr kumimoji="1" lang="ja-JP" altLang="en-US" dirty="0"/>
          </a:p>
        </p:txBody>
      </p:sp>
      <p:sp>
        <p:nvSpPr>
          <p:cNvPr id="5" name="スライド番号プレースホルダー 4"/>
          <p:cNvSpPr>
            <a:spLocks noGrp="1"/>
          </p:cNvSpPr>
          <p:nvPr>
            <p:ph type="sldNum" sz="quarter" idx="5"/>
          </p:nvPr>
        </p:nvSpPr>
        <p:spPr/>
        <p:txBody>
          <a:bodyPr/>
          <a:lstStyle/>
          <a:p>
            <a:fld id="{F8505084-C8FE-4CFE-8751-3A1553B02A56}" type="slidenum">
              <a:rPr kumimoji="1" lang="ja-JP" altLang="en-US" smtClean="0"/>
              <a:t>2</a:t>
            </a:fld>
            <a:endParaRPr kumimoji="1" lang="ja-JP" altLang="en-US"/>
          </a:p>
        </p:txBody>
      </p:sp>
    </p:spTree>
    <p:extLst>
      <p:ext uri="{BB962C8B-B14F-4D97-AF65-F5344CB8AC3E}">
        <p14:creationId xmlns:p14="http://schemas.microsoft.com/office/powerpoint/2010/main" val="306470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509588" y="527050"/>
            <a:ext cx="6138862" cy="3452813"/>
          </a:xfrm>
        </p:spPr>
      </p:sp>
      <p:sp>
        <p:nvSpPr>
          <p:cNvPr id="3" name="ノート プレースホルダー 2"/>
          <p:cNvSpPr>
            <a:spLocks noGrp="1"/>
          </p:cNvSpPr>
          <p:nvPr>
            <p:ph type="body" idx="1"/>
          </p:nvPr>
        </p:nvSpPr>
        <p:spPr/>
        <p:txBody>
          <a:bodyPr/>
          <a:lstStyle/>
          <a:p>
            <a:pPr marL="0" lvl="1" defTabSz="954473">
              <a:defRPr/>
            </a:pPr>
            <a:r>
              <a:rPr lang="ja-JP" altLang="en-US" dirty="0">
                <a:latin typeface="游ゴシック" panose="020B0400000000000000" pitchFamily="50" charset="-128"/>
                <a:ea typeface="+mn-ea"/>
              </a:rPr>
              <a:t>★豆辞典</a:t>
            </a:r>
            <a:r>
              <a:rPr lang="en-US" altLang="ja-JP" b="0" dirty="0">
                <a:solidFill>
                  <a:schemeClr val="tx1"/>
                </a:solidFill>
                <a:latin typeface="游ゴシック" panose="020B0400000000000000" pitchFamily="50" charset="-128"/>
                <a:ea typeface="+mn-ea"/>
              </a:rPr>
              <a:t>p4-6</a:t>
            </a:r>
            <a:r>
              <a:rPr lang="ja-JP" altLang="en-US" b="0" dirty="0">
                <a:latin typeface="游ゴシック" panose="020B0400000000000000" pitchFamily="50" charset="-128"/>
                <a:ea typeface="+mn-ea"/>
              </a:rPr>
              <a:t>に対応</a:t>
            </a:r>
            <a:endParaRPr lang="en-US" altLang="ja-JP" b="0" dirty="0">
              <a:latin typeface="游ゴシック" panose="020B0400000000000000" pitchFamily="50" charset="-128"/>
              <a:ea typeface="+mn-ea"/>
            </a:endParaRPr>
          </a:p>
          <a:p>
            <a:endParaRPr lang="en-US" altLang="ja-JP" dirty="0">
              <a:latin typeface="游ゴシック" panose="020B0400000000000000" pitchFamily="50" charset="-128"/>
              <a:ea typeface="+mn-ea"/>
            </a:endParaRPr>
          </a:p>
          <a:p>
            <a:r>
              <a:rPr lang="ja-JP" altLang="en-US" dirty="0">
                <a:latin typeface="游ゴシック" panose="020B0400000000000000" pitchFamily="50" charset="-128"/>
                <a:ea typeface="+mn-ea"/>
              </a:rPr>
              <a:t>ポイントは</a:t>
            </a:r>
            <a:r>
              <a:rPr lang="en-US" altLang="ja-JP" dirty="0">
                <a:latin typeface="游ゴシック" panose="020B0400000000000000" pitchFamily="50" charset="-128"/>
                <a:ea typeface="+mn-ea"/>
              </a:rPr>
              <a:t>3</a:t>
            </a:r>
            <a:r>
              <a:rPr lang="ja-JP" altLang="en-US" dirty="0">
                <a:latin typeface="游ゴシック" panose="020B0400000000000000" pitchFamily="50" charset="-128"/>
                <a:ea typeface="+mn-ea"/>
              </a:rPr>
              <a:t>点です。</a:t>
            </a:r>
            <a:endParaRPr lang="en-US" altLang="ja-JP" dirty="0">
              <a:latin typeface="游ゴシック" panose="020B0400000000000000" pitchFamily="50" charset="-128"/>
              <a:ea typeface="+mn-ea"/>
            </a:endParaRPr>
          </a:p>
          <a:p>
            <a:r>
              <a:rPr lang="ja-JP" altLang="en-US" dirty="0">
                <a:latin typeface="游ゴシック" panose="020B0400000000000000" pitchFamily="50" charset="-128"/>
                <a:ea typeface="+mn-ea"/>
              </a:rPr>
              <a:t>ロータリー米山記念奨学事業は、</a:t>
            </a:r>
            <a:r>
              <a:rPr kumimoji="1" lang="ja-JP" altLang="en-US" dirty="0">
                <a:latin typeface="游ゴシック" panose="020B0400000000000000" pitchFamily="50" charset="-128"/>
                <a:ea typeface="+mn-ea"/>
              </a:rPr>
              <a:t>日本のロータリーが作り育てた独自の事業で、</a:t>
            </a:r>
            <a:r>
              <a:rPr kumimoji="1" lang="en-US" altLang="ja-JP" dirty="0">
                <a:latin typeface="游ゴシック" panose="020B0400000000000000" pitchFamily="50" charset="-128"/>
                <a:ea typeface="+mn-ea"/>
              </a:rPr>
              <a:t>34</a:t>
            </a:r>
            <a:r>
              <a:rPr kumimoji="1" lang="ja-JP" altLang="en-US" dirty="0">
                <a:latin typeface="游ゴシック" panose="020B0400000000000000" pitchFamily="50" charset="-128"/>
                <a:ea typeface="+mn-ea"/>
              </a:rPr>
              <a:t>地区、全地区が参加する多地区合同活動です。</a:t>
            </a:r>
            <a:endParaRPr kumimoji="1" lang="en-US" altLang="ja-JP" dirty="0">
              <a:latin typeface="游ゴシック" panose="020B0400000000000000" pitchFamily="50" charset="-128"/>
              <a:ea typeface="+mn-ea"/>
            </a:endParaRPr>
          </a:p>
          <a:p>
            <a:endParaRPr lang="en-US" altLang="ja-JP" dirty="0">
              <a:latin typeface="游ゴシック" panose="020B0400000000000000" pitchFamily="50" charset="-128"/>
              <a:ea typeface="+mn-ea"/>
            </a:endParaRPr>
          </a:p>
          <a:p>
            <a:r>
              <a:rPr lang="en-US" altLang="ja-JP" dirty="0">
                <a:latin typeface="游ゴシック" panose="020B0400000000000000" pitchFamily="50" charset="-128"/>
                <a:ea typeface="+mn-ea"/>
              </a:rPr>
              <a:t>1952</a:t>
            </a:r>
            <a:r>
              <a:rPr lang="ja-JP" altLang="en-US" dirty="0">
                <a:latin typeface="游ゴシック" panose="020B0400000000000000" pitchFamily="50" charset="-128"/>
                <a:ea typeface="+mn-ea"/>
              </a:rPr>
              <a:t>年に事業が始まって以来、一貫して、日本で学ぶ外国人留学生を支援しています。</a:t>
            </a:r>
            <a:endParaRPr lang="en-US" altLang="ja-JP" dirty="0">
              <a:latin typeface="游ゴシック" panose="020B0400000000000000" pitchFamily="50" charset="-128"/>
              <a:ea typeface="+mn-ea"/>
            </a:endParaRPr>
          </a:p>
          <a:p>
            <a:r>
              <a:rPr kumimoji="1" lang="ja-JP" altLang="en-US" b="0" dirty="0">
                <a:latin typeface="游ゴシック" panose="020B0400000000000000" pitchFamily="50" charset="-128"/>
                <a:ea typeface="+mn-ea"/>
              </a:rPr>
              <a:t>「公益財団法人ロータリー米山記念奨学会」というのは、この事業をおこなうために、日本のロータリーが協同して運営する奨学</a:t>
            </a:r>
            <a:r>
              <a:rPr lang="ja-JP" altLang="en-US" dirty="0">
                <a:latin typeface="游ゴシック" panose="020B0400000000000000" pitchFamily="50" charset="-128"/>
                <a:ea typeface="+mn-ea"/>
              </a:rPr>
              <a:t>財団</a:t>
            </a:r>
            <a:r>
              <a:rPr kumimoji="1" lang="ja-JP" altLang="en-US" b="0" dirty="0">
                <a:latin typeface="游ゴシック" panose="020B0400000000000000" pitchFamily="50" charset="-128"/>
                <a:ea typeface="+mn-ea"/>
              </a:rPr>
              <a:t>で、財源はすべてみなさんからのご寄付で成り立っています。</a:t>
            </a:r>
            <a:endParaRPr kumimoji="1" lang="en-US" altLang="ja-JP" b="0" dirty="0">
              <a:latin typeface="游ゴシック" panose="020B0400000000000000" pitchFamily="50" charset="-128"/>
              <a:ea typeface="+mn-ea"/>
            </a:endParaRPr>
          </a:p>
          <a:p>
            <a:endParaRPr kumimoji="1" lang="en-US" altLang="ja-JP" b="1" dirty="0">
              <a:latin typeface="游ゴシック" panose="020B0400000000000000" pitchFamily="50" charset="-128"/>
              <a:ea typeface="+mn-ea"/>
            </a:endParaRPr>
          </a:p>
          <a:p>
            <a:r>
              <a:rPr kumimoji="1" lang="ja-JP" altLang="en-US" b="0" dirty="0">
                <a:solidFill>
                  <a:schemeClr val="tx1"/>
                </a:solidFill>
                <a:latin typeface="游ゴシック" panose="020B0400000000000000" pitchFamily="50" charset="-128"/>
                <a:ea typeface="+mn-ea"/>
              </a:rPr>
              <a:t>この奨学金の最大の特長は「世話クラブ・カウンセラー制度」です。米山奨学生には世話クラブの例会や活動に参加してもらい、交流することを大切にしています。</a:t>
            </a:r>
            <a:endParaRPr kumimoji="1" lang="en-US" altLang="ja-JP" b="0" dirty="0">
              <a:solidFill>
                <a:schemeClr val="tx1"/>
              </a:solidFill>
              <a:latin typeface="游ゴシック" panose="020B0400000000000000" pitchFamily="50" charset="-128"/>
              <a:ea typeface="+mn-ea"/>
            </a:endParaRPr>
          </a:p>
          <a:p>
            <a:pPr defTabSz="946404">
              <a:defRPr/>
            </a:pPr>
            <a:r>
              <a:rPr lang="ja-JP" altLang="en-US" b="0" dirty="0">
                <a:solidFill>
                  <a:schemeClr val="tx1"/>
                </a:solidFill>
                <a:latin typeface="游ゴシック" panose="020B0400000000000000" pitchFamily="50" charset="-128"/>
                <a:ea typeface="+mn-ea"/>
              </a:rPr>
              <a:t>カウンセラーを経験した方からは、「</a:t>
            </a:r>
            <a:r>
              <a:rPr lang="ja-JP" altLang="en-US" b="0" dirty="0">
                <a:solidFill>
                  <a:schemeClr val="tx1"/>
                </a:solidFill>
              </a:rPr>
              <a:t>文化や言葉の違いなどを越えて交流ができて自分の人生が豊かになったと思う。</a:t>
            </a:r>
            <a:r>
              <a:rPr lang="ja-JP" altLang="en-US" b="0" dirty="0">
                <a:solidFill>
                  <a:schemeClr val="tx1"/>
                </a:solidFill>
                <a:latin typeface="游ゴシック" panose="020B0400000000000000" pitchFamily="50" charset="-128"/>
                <a:ea typeface="+mn-ea"/>
              </a:rPr>
              <a:t>」「</a:t>
            </a:r>
            <a:r>
              <a:rPr lang="ja-JP" altLang="en-US" dirty="0">
                <a:latin typeface="游ゴシック" panose="020B0400000000000000" pitchFamily="50" charset="-128"/>
              </a:rPr>
              <a:t>家族が増えたような気持ちになり、国際交流の理解が深まった</a:t>
            </a:r>
            <a:r>
              <a:rPr lang="ja-JP" altLang="en-US" b="0" dirty="0">
                <a:solidFill>
                  <a:schemeClr val="tx1"/>
                </a:solidFill>
                <a:latin typeface="游ゴシック" panose="020B0400000000000000" pitchFamily="50" charset="-128"/>
                <a:ea typeface="+mn-ea"/>
              </a:rPr>
              <a:t>」など、肯定的意見が多く寄せられました。（</a:t>
            </a:r>
            <a:r>
              <a:rPr lang="en-US" altLang="ja-JP" b="0" dirty="0">
                <a:solidFill>
                  <a:schemeClr val="tx1"/>
                </a:solidFill>
                <a:latin typeface="游ゴシック" panose="020B0400000000000000" pitchFamily="50" charset="-128"/>
                <a:ea typeface="+mn-ea"/>
              </a:rPr>
              <a:t>2024</a:t>
            </a:r>
            <a:r>
              <a:rPr lang="ja-JP" altLang="en-US" b="0" dirty="0">
                <a:solidFill>
                  <a:schemeClr val="tx1"/>
                </a:solidFill>
                <a:latin typeface="游ゴシック" panose="020B0400000000000000" pitchFamily="50" charset="-128"/>
                <a:ea typeface="+mn-ea"/>
              </a:rPr>
              <a:t>学年度カウンセラーアンケートより）</a:t>
            </a:r>
            <a:endParaRPr lang="en-US" altLang="ja-JP" b="0" dirty="0">
              <a:solidFill>
                <a:schemeClr val="tx1"/>
              </a:solidFill>
              <a:latin typeface="游ゴシック" panose="020B0400000000000000" pitchFamily="50" charset="-128"/>
              <a:ea typeface="+mn-ea"/>
            </a:endParaRPr>
          </a:p>
          <a:p>
            <a:endParaRPr kumimoji="1" lang="ja-JP" altLang="en-US" dirty="0">
              <a:solidFill>
                <a:schemeClr val="tx1"/>
              </a:solidFill>
              <a:latin typeface="游ゴシック" panose="020B0400000000000000" pitchFamily="50" charset="-128"/>
              <a:ea typeface="+mn-ea"/>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F8505084-C8FE-4CFE-8751-3A1553B02A56}" type="slidenum">
              <a:rPr kumimoji="1" lang="ja-JP" altLang="en-US" smtClean="0"/>
              <a:t>3</a:t>
            </a:fld>
            <a:endParaRPr kumimoji="1" lang="ja-JP" altLang="en-US"/>
          </a:p>
        </p:txBody>
      </p:sp>
    </p:spTree>
    <p:extLst>
      <p:ext uri="{BB962C8B-B14F-4D97-AF65-F5344CB8AC3E}">
        <p14:creationId xmlns:p14="http://schemas.microsoft.com/office/powerpoint/2010/main" val="36922071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509588" y="527050"/>
            <a:ext cx="6138862" cy="3452813"/>
          </a:xfrm>
        </p:spPr>
      </p:sp>
      <p:sp>
        <p:nvSpPr>
          <p:cNvPr id="3" name="ノート プレースホルダー 2"/>
          <p:cNvSpPr>
            <a:spLocks noGrp="1"/>
          </p:cNvSpPr>
          <p:nvPr>
            <p:ph type="body" idx="1"/>
          </p:nvPr>
        </p:nvSpPr>
        <p:spPr/>
        <p:txBody>
          <a:bodyPr/>
          <a:lstStyle/>
          <a:p>
            <a:pPr marL="0" lvl="1" defTabSz="954473">
              <a:defRPr/>
            </a:pPr>
            <a:r>
              <a:rPr lang="ja-JP" altLang="en-US" dirty="0">
                <a:latin typeface="游ゴシック" panose="020B0400000000000000" pitchFamily="50" charset="-128"/>
                <a:ea typeface="+mn-ea"/>
              </a:rPr>
              <a:t>★豆辞典</a:t>
            </a:r>
            <a:r>
              <a:rPr lang="en-US" altLang="ja-JP" b="0" dirty="0">
                <a:solidFill>
                  <a:schemeClr val="tx1"/>
                </a:solidFill>
                <a:latin typeface="游ゴシック" panose="020B0400000000000000" pitchFamily="50" charset="-128"/>
                <a:ea typeface="+mn-ea"/>
              </a:rPr>
              <a:t>p5</a:t>
            </a:r>
            <a:r>
              <a:rPr lang="ja-JP" altLang="en-US" dirty="0">
                <a:latin typeface="游ゴシック" panose="020B0400000000000000" pitchFamily="50" charset="-128"/>
                <a:ea typeface="+mn-ea"/>
              </a:rPr>
              <a:t>に対応</a:t>
            </a:r>
            <a:endParaRPr lang="en-US" altLang="ja-JP" dirty="0">
              <a:latin typeface="游ゴシック" panose="020B0400000000000000" pitchFamily="50" charset="-128"/>
              <a:ea typeface="+mn-ea"/>
            </a:endParaRPr>
          </a:p>
          <a:p>
            <a:endParaRPr kumimoji="1" lang="en-US" altLang="ja-JP" dirty="0">
              <a:latin typeface="游ゴシック" panose="020B0400000000000000" pitchFamily="50" charset="-128"/>
              <a:ea typeface="+mn-ea"/>
            </a:endParaRPr>
          </a:p>
          <a:p>
            <a:r>
              <a:rPr kumimoji="1" lang="ja-JP" altLang="en-US" dirty="0">
                <a:latin typeface="游ゴシック" panose="020B0400000000000000" pitchFamily="50" charset="-128"/>
                <a:ea typeface="+mn-ea"/>
              </a:rPr>
              <a:t>ロータリー米山記念奨学金は、日本のロータリーの父、米山梅吉翁の名前を冠した事業です。</a:t>
            </a:r>
            <a:endParaRPr kumimoji="1" lang="en-US" altLang="ja-JP" dirty="0">
              <a:latin typeface="游ゴシック" panose="020B0400000000000000" pitchFamily="50" charset="-128"/>
              <a:ea typeface="+mn-ea"/>
            </a:endParaRPr>
          </a:p>
          <a:p>
            <a:r>
              <a:rPr kumimoji="1" lang="ja-JP" altLang="en-US" dirty="0">
                <a:latin typeface="游ゴシック" panose="020B0400000000000000" pitchFamily="50" charset="-128"/>
                <a:ea typeface="+mn-ea"/>
              </a:rPr>
              <a:t>と言いましても、梅吉さんの財産で作られたものではありません。</a:t>
            </a:r>
            <a:endParaRPr kumimoji="1" lang="en-US" altLang="ja-JP" dirty="0">
              <a:latin typeface="游ゴシック" panose="020B0400000000000000" pitchFamily="50" charset="-128"/>
              <a:ea typeface="+mn-ea"/>
            </a:endParaRPr>
          </a:p>
          <a:p>
            <a:endParaRPr kumimoji="1" lang="en-US" altLang="ja-JP" dirty="0">
              <a:latin typeface="游ゴシック" panose="020B0400000000000000" pitchFamily="50" charset="-128"/>
              <a:ea typeface="+mn-ea"/>
            </a:endParaRPr>
          </a:p>
          <a:p>
            <a:r>
              <a:rPr kumimoji="1" lang="ja-JP" altLang="en-US" dirty="0">
                <a:latin typeface="游ゴシック" panose="020B0400000000000000" pitchFamily="50" charset="-128"/>
                <a:ea typeface="+mn-ea"/>
              </a:rPr>
              <a:t>米山梅吉翁は</a:t>
            </a:r>
            <a:r>
              <a:rPr kumimoji="1" lang="en-US" altLang="ja-JP" dirty="0">
                <a:latin typeface="游ゴシック" panose="020B0400000000000000" pitchFamily="50" charset="-128"/>
                <a:ea typeface="+mn-ea"/>
              </a:rPr>
              <a:t>1868</a:t>
            </a:r>
            <a:r>
              <a:rPr kumimoji="1" lang="ja-JP" altLang="en-US" dirty="0">
                <a:latin typeface="游ゴシック" panose="020B0400000000000000" pitchFamily="50" charset="-128"/>
                <a:ea typeface="+mn-ea"/>
              </a:rPr>
              <a:t>年、ロータリーの創設者、ポール・ハリス氏と同じ年に生まれました。</a:t>
            </a:r>
            <a:endParaRPr kumimoji="1" lang="en-US" altLang="ja-JP" dirty="0">
              <a:latin typeface="游ゴシック" panose="020B0400000000000000" pitchFamily="50" charset="-128"/>
              <a:ea typeface="+mn-ea"/>
            </a:endParaRPr>
          </a:p>
          <a:p>
            <a:r>
              <a:rPr kumimoji="1" lang="ja-JP" altLang="en-US" dirty="0">
                <a:latin typeface="游ゴシック" panose="020B0400000000000000" pitchFamily="50" charset="-128"/>
                <a:ea typeface="+mn-ea"/>
              </a:rPr>
              <a:t>遣米使節団の一員としてアメリカ滞在中、ダラスロータリークラブの会員となっていた日本人の福島喜三次（ふくしま きさじ）氏と出会い、</a:t>
            </a:r>
            <a:r>
              <a:rPr kumimoji="1" lang="en-US" altLang="ja-JP" dirty="0">
                <a:latin typeface="游ゴシック" panose="020B0400000000000000" pitchFamily="50" charset="-128"/>
                <a:ea typeface="+mn-ea"/>
              </a:rPr>
              <a:t>1920</a:t>
            </a:r>
            <a:r>
              <a:rPr kumimoji="1" lang="ja-JP" altLang="en-US" dirty="0">
                <a:latin typeface="游ゴシック" panose="020B0400000000000000" pitchFamily="50" charset="-128"/>
                <a:ea typeface="+mn-ea"/>
              </a:rPr>
              <a:t>年に日本で最初のロータリークラブ、東京ロータリークラブを設立しました。そのため、日本のロータリーの父と呼ばれています。</a:t>
            </a:r>
            <a:endParaRPr kumimoji="1" lang="en-US" altLang="ja-JP" dirty="0">
              <a:latin typeface="游ゴシック" panose="020B0400000000000000" pitchFamily="50" charset="-128"/>
              <a:ea typeface="+mn-ea"/>
            </a:endParaRPr>
          </a:p>
          <a:p>
            <a:endParaRPr kumimoji="1" lang="en-US" altLang="ja-JP" dirty="0">
              <a:latin typeface="游ゴシック" panose="020B0400000000000000" pitchFamily="50" charset="-128"/>
              <a:ea typeface="+mn-ea"/>
            </a:endParaRPr>
          </a:p>
          <a:p>
            <a:r>
              <a:rPr kumimoji="1" lang="ja-JP" altLang="en-US" dirty="0">
                <a:latin typeface="游ゴシック" panose="020B0400000000000000" pitchFamily="50" charset="-128"/>
                <a:ea typeface="+mn-ea"/>
              </a:rPr>
              <a:t>梅吉さんは、日本で初めての信託会社、三井信託株式会社を設立したことで知られています。晩年は、三井報恩会を通じて、ハンセン病や結核の患者を救う助成事業を行い、</a:t>
            </a:r>
            <a:r>
              <a:rPr kumimoji="1" lang="ja-JP" altLang="en-US" dirty="0">
                <a:solidFill>
                  <a:schemeClr val="tx1"/>
                </a:solidFill>
                <a:latin typeface="游ゴシック" panose="020B0400000000000000" pitchFamily="50" charset="-128"/>
                <a:ea typeface="+mn-ea"/>
              </a:rPr>
              <a:t>私財を投じて小学校を設立するなど、人生を通じて</a:t>
            </a:r>
            <a:r>
              <a:rPr lang="ja-JP" altLang="en-US" b="0" i="0" dirty="0">
                <a:solidFill>
                  <a:schemeClr val="tx1"/>
                </a:solidFill>
                <a:effectLst/>
                <a:latin typeface="游ゴシック" panose="020B0400000000000000" pitchFamily="50" charset="-128"/>
                <a:ea typeface="+mn-ea"/>
              </a:rPr>
              <a:t>常に、奉仕に情熱を傾ける人物でありました。</a:t>
            </a:r>
            <a:endParaRPr lang="en-US" altLang="ja-JP" b="0" i="0" dirty="0">
              <a:solidFill>
                <a:schemeClr val="tx1"/>
              </a:solidFill>
              <a:effectLst/>
              <a:latin typeface="游ゴシック" panose="020B0400000000000000" pitchFamily="50" charset="-128"/>
              <a:ea typeface="+mn-ea"/>
            </a:endParaRPr>
          </a:p>
        </p:txBody>
      </p:sp>
      <p:sp>
        <p:nvSpPr>
          <p:cNvPr id="4" name="ヘッダー プレースホルダー 3"/>
          <p:cNvSpPr>
            <a:spLocks noGrp="1"/>
          </p:cNvSpPr>
          <p:nvPr>
            <p:ph type="hdr" sz="quarter"/>
          </p:nvPr>
        </p:nvSpPr>
        <p:spPr/>
        <p:txBody>
          <a:bodyPr/>
          <a:lstStyle/>
          <a:p>
            <a:endParaRPr kumimoji="1" lang="ja-JP" altLang="en-US" dirty="0"/>
          </a:p>
        </p:txBody>
      </p:sp>
      <p:sp>
        <p:nvSpPr>
          <p:cNvPr id="5" name="スライド番号プレースホルダー 4"/>
          <p:cNvSpPr>
            <a:spLocks noGrp="1"/>
          </p:cNvSpPr>
          <p:nvPr>
            <p:ph type="sldNum" sz="quarter" idx="5"/>
          </p:nvPr>
        </p:nvSpPr>
        <p:spPr/>
        <p:txBody>
          <a:bodyPr/>
          <a:lstStyle/>
          <a:p>
            <a:fld id="{F8505084-C8FE-4CFE-8751-3A1553B02A56}" type="slidenum">
              <a:rPr kumimoji="1" lang="ja-JP" altLang="en-US" smtClean="0"/>
              <a:t>4</a:t>
            </a:fld>
            <a:endParaRPr kumimoji="1" lang="ja-JP" altLang="en-US"/>
          </a:p>
        </p:txBody>
      </p:sp>
    </p:spTree>
    <p:extLst>
      <p:ext uri="{BB962C8B-B14F-4D97-AF65-F5344CB8AC3E}">
        <p14:creationId xmlns:p14="http://schemas.microsoft.com/office/powerpoint/2010/main" val="3139438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509588" y="527050"/>
            <a:ext cx="6138862" cy="3452813"/>
          </a:xfrm>
        </p:spPr>
      </p:sp>
      <p:sp>
        <p:nvSpPr>
          <p:cNvPr id="3" name="ノート プレースホルダー 2"/>
          <p:cNvSpPr>
            <a:spLocks noGrp="1"/>
          </p:cNvSpPr>
          <p:nvPr>
            <p:ph type="body" idx="1"/>
          </p:nvPr>
        </p:nvSpPr>
        <p:spPr/>
        <p:txBody>
          <a:bodyPr/>
          <a:lstStyle/>
          <a:p>
            <a:pPr marL="0" lvl="1">
              <a:defRPr/>
            </a:pPr>
            <a:r>
              <a:rPr lang="ja-JP" altLang="en-US" dirty="0">
                <a:latin typeface="游ゴシック" panose="020B0400000000000000" pitchFamily="50" charset="-128"/>
                <a:ea typeface="+mn-ea"/>
              </a:rPr>
              <a:t>★豆辞典</a:t>
            </a:r>
            <a:r>
              <a:rPr lang="en-US" altLang="ja-JP" dirty="0">
                <a:latin typeface="游ゴシック" panose="020B0400000000000000" pitchFamily="50" charset="-128"/>
                <a:ea typeface="+mn-ea"/>
              </a:rPr>
              <a:t>p1-2</a:t>
            </a:r>
            <a:r>
              <a:rPr lang="ja-JP" altLang="en-US" dirty="0">
                <a:latin typeface="游ゴシック" panose="020B0400000000000000" pitchFamily="50" charset="-128"/>
                <a:ea typeface="+mn-ea"/>
              </a:rPr>
              <a:t>（年表）に対応  </a:t>
            </a:r>
            <a:r>
              <a:rPr lang="en-US" altLang="ja-JP" dirty="0">
                <a:latin typeface="游ゴシック" panose="020B0400000000000000" pitchFamily="50" charset="-128"/>
                <a:ea typeface="+mn-ea"/>
              </a:rPr>
              <a:t>※</a:t>
            </a:r>
            <a:r>
              <a:rPr lang="ja-JP" altLang="en-US" dirty="0">
                <a:latin typeface="游ゴシック" panose="020B0400000000000000" pitchFamily="50" charset="-128"/>
                <a:ea typeface="+mn-ea"/>
              </a:rPr>
              <a:t>自動的に道程のみがアニメーションで表示されます</a:t>
            </a:r>
            <a:endParaRPr lang="en-US" altLang="ja-JP" dirty="0">
              <a:latin typeface="游ゴシック" panose="020B0400000000000000" pitchFamily="50" charset="-128"/>
              <a:ea typeface="+mn-ea"/>
            </a:endParaRPr>
          </a:p>
          <a:p>
            <a:pPr marL="0" lvl="1">
              <a:defRPr/>
            </a:pPr>
            <a:endParaRPr lang="en-US" altLang="ja-JP" dirty="0">
              <a:latin typeface="游ゴシック" panose="020B0400000000000000" pitchFamily="50" charset="-128"/>
              <a:ea typeface="+mn-ea"/>
            </a:endParaRPr>
          </a:p>
          <a:p>
            <a:pPr defTabSz="914015">
              <a:defRPr/>
            </a:pPr>
            <a:r>
              <a:rPr lang="ja-JP" altLang="en-US" b="1" dirty="0">
                <a:latin typeface="游ゴシック" panose="020B0400000000000000" pitchFamily="50" charset="-128"/>
                <a:ea typeface="+mn-ea"/>
              </a:rPr>
              <a:t>クリック！（年代のアニメーションが表示されます）</a:t>
            </a:r>
            <a:endParaRPr lang="en-US" altLang="ja-JP" b="1" dirty="0">
              <a:latin typeface="游ゴシック" panose="020B0400000000000000" pitchFamily="50" charset="-128"/>
              <a:ea typeface="+mn-ea"/>
            </a:endParaRPr>
          </a:p>
          <a:p>
            <a:pPr defTabSz="914015">
              <a:defRPr/>
            </a:pPr>
            <a:endParaRPr lang="en-US" altLang="ja-JP" dirty="0">
              <a:latin typeface="游ゴシック" panose="020B0400000000000000" pitchFamily="50" charset="-128"/>
              <a:ea typeface="+mn-ea"/>
            </a:endParaRPr>
          </a:p>
          <a:p>
            <a:pPr defTabSz="914015">
              <a:defRPr/>
            </a:pPr>
            <a:r>
              <a:rPr lang="ja-JP" altLang="en-US" dirty="0">
                <a:latin typeface="游ゴシック" panose="020B0400000000000000" pitchFamily="50" charset="-128"/>
                <a:ea typeface="+mn-ea"/>
              </a:rPr>
              <a:t>終戦翌年の</a:t>
            </a:r>
            <a:r>
              <a:rPr lang="en-US" altLang="ja-JP" dirty="0">
                <a:latin typeface="游ゴシック" panose="020B0400000000000000" pitchFamily="50" charset="-128"/>
                <a:ea typeface="+mn-ea"/>
              </a:rPr>
              <a:t>1946</a:t>
            </a:r>
            <a:r>
              <a:rPr lang="ja-JP" altLang="en-US" dirty="0">
                <a:latin typeface="游ゴシック" panose="020B0400000000000000" pitchFamily="50" charset="-128"/>
                <a:ea typeface="+mn-ea"/>
              </a:rPr>
              <a:t>年、米山梅吉さんが亡くなりました。</a:t>
            </a:r>
            <a:endParaRPr lang="en-US" altLang="ja-JP" dirty="0">
              <a:latin typeface="游ゴシック" panose="020B0400000000000000" pitchFamily="50" charset="-128"/>
              <a:ea typeface="+mn-ea"/>
            </a:endParaRPr>
          </a:p>
          <a:p>
            <a:pPr defTabSz="914015">
              <a:defRPr/>
            </a:pPr>
            <a:r>
              <a:rPr lang="en-US" altLang="ja-JP" dirty="0">
                <a:latin typeface="游ゴシック" panose="020B0400000000000000" pitchFamily="50" charset="-128"/>
                <a:ea typeface="+mn-ea"/>
              </a:rPr>
              <a:t>3</a:t>
            </a:r>
            <a:r>
              <a:rPr lang="ja-JP" altLang="en-US" dirty="0">
                <a:latin typeface="游ゴシック" panose="020B0400000000000000" pitchFamily="50" charset="-128"/>
                <a:ea typeface="+mn-ea"/>
              </a:rPr>
              <a:t>年後の</a:t>
            </a:r>
            <a:r>
              <a:rPr lang="en-US" altLang="ja-JP" dirty="0">
                <a:latin typeface="游ゴシック" panose="020B0400000000000000" pitchFamily="50" charset="-128"/>
                <a:ea typeface="+mn-ea"/>
              </a:rPr>
              <a:t>1949</a:t>
            </a:r>
            <a:r>
              <a:rPr lang="ja-JP" altLang="en-US" dirty="0">
                <a:latin typeface="游ゴシック" panose="020B0400000000000000" pitchFamily="50" charset="-128"/>
                <a:ea typeface="+mn-ea"/>
              </a:rPr>
              <a:t>年、戦争のため解散を余儀なくされていた日本のロータリーが、国際ロータリーへ復帰します。</a:t>
            </a:r>
            <a:endParaRPr lang="en-US" altLang="ja-JP" dirty="0">
              <a:latin typeface="游ゴシック" panose="020B0400000000000000" pitchFamily="50" charset="-128"/>
              <a:ea typeface="+mn-ea"/>
            </a:endParaRPr>
          </a:p>
          <a:p>
            <a:pPr defTabSz="914015">
              <a:defRPr/>
            </a:pPr>
            <a:r>
              <a:rPr lang="ja-JP" altLang="en-US" dirty="0">
                <a:latin typeface="游ゴシック" panose="020B0400000000000000" pitchFamily="50" charset="-128"/>
                <a:ea typeface="+mn-ea"/>
              </a:rPr>
              <a:t>戦後の落ち着きを取り戻すにつれ、梅吉さんの功績を永遠に偲ぶことができるような、何か有益な事業をやろうではないかという声が大きくなってきました。</a:t>
            </a:r>
            <a:endParaRPr lang="en-US" altLang="ja-JP" dirty="0">
              <a:latin typeface="游ゴシック" panose="020B0400000000000000" pitchFamily="50" charset="-128"/>
              <a:ea typeface="+mn-ea"/>
            </a:endParaRPr>
          </a:p>
          <a:p>
            <a:pPr defTabSz="914015">
              <a:defRPr/>
            </a:pPr>
            <a:r>
              <a:rPr lang="ja-JP" altLang="en-US" dirty="0">
                <a:latin typeface="游ゴシック" panose="020B0400000000000000" pitchFamily="50" charset="-128"/>
                <a:ea typeface="+mn-ea"/>
              </a:rPr>
              <a:t>当時の日本はまだ食糧事情もはかばかしくなく、会員たちは「クラブへ行けばお茶を入れてもらえる」と、弁当を持参し、ストーブを囲みながら熱心に議論をしていたそうです。（</a:t>
            </a:r>
            <a:r>
              <a:rPr lang="en-US" altLang="ja-JP" dirty="0">
                <a:latin typeface="游ゴシック" panose="020B0400000000000000" pitchFamily="50" charset="-128"/>
                <a:ea typeface="+mn-ea"/>
              </a:rPr>
              <a:t>『</a:t>
            </a:r>
            <a:r>
              <a:rPr lang="ja-JP" altLang="en-US" dirty="0">
                <a:latin typeface="游ゴシック" panose="020B0400000000000000" pitchFamily="50" charset="-128"/>
                <a:ea typeface="+mn-ea"/>
              </a:rPr>
              <a:t>ロータリー米山記念奨学会</a:t>
            </a:r>
            <a:r>
              <a:rPr lang="en-US" altLang="ja-JP" dirty="0">
                <a:latin typeface="游ゴシック" panose="020B0400000000000000" pitchFamily="50" charset="-128"/>
                <a:ea typeface="+mn-ea"/>
              </a:rPr>
              <a:t>25</a:t>
            </a:r>
            <a:r>
              <a:rPr lang="ja-JP" altLang="en-US" dirty="0">
                <a:latin typeface="游ゴシック" panose="020B0400000000000000" pitchFamily="50" charset="-128"/>
                <a:ea typeface="+mn-ea"/>
              </a:rPr>
              <a:t>年史</a:t>
            </a:r>
            <a:r>
              <a:rPr lang="en-US" altLang="ja-JP" dirty="0">
                <a:latin typeface="游ゴシック" panose="020B0400000000000000" pitchFamily="50" charset="-128"/>
                <a:ea typeface="+mn-ea"/>
              </a:rPr>
              <a:t>』</a:t>
            </a:r>
            <a:r>
              <a:rPr lang="ja-JP" altLang="en-US" dirty="0">
                <a:latin typeface="游ゴシック" panose="020B0400000000000000" pitchFamily="50" charset="-128"/>
                <a:ea typeface="+mn-ea"/>
              </a:rPr>
              <a:t>より）</a:t>
            </a:r>
            <a:endParaRPr lang="en-US" altLang="ja-JP" dirty="0">
              <a:latin typeface="游ゴシック" panose="020B0400000000000000" pitchFamily="50" charset="-128"/>
              <a:ea typeface="+mn-ea"/>
            </a:endParaRPr>
          </a:p>
          <a:p>
            <a:pPr defTabSz="914015">
              <a:defRPr/>
            </a:pPr>
            <a:endParaRPr lang="en-US" altLang="ja-JP" dirty="0">
              <a:latin typeface="游ゴシック" panose="020B0400000000000000" pitchFamily="50" charset="-128"/>
              <a:ea typeface="+mn-ea"/>
            </a:endParaRPr>
          </a:p>
          <a:p>
            <a:pPr defTabSz="914015">
              <a:defRPr/>
            </a:pPr>
            <a:r>
              <a:rPr lang="ja-JP" altLang="en-US" dirty="0">
                <a:latin typeface="游ゴシック" panose="020B0400000000000000" pitchFamily="50" charset="-128"/>
                <a:ea typeface="+mn-ea"/>
              </a:rPr>
              <a:t>そして</a:t>
            </a:r>
            <a:r>
              <a:rPr lang="en-US" altLang="ja-JP" dirty="0">
                <a:latin typeface="游ゴシック" panose="020B0400000000000000" pitchFamily="50" charset="-128"/>
                <a:ea typeface="+mn-ea"/>
              </a:rPr>
              <a:t>1952</a:t>
            </a:r>
            <a:r>
              <a:rPr lang="ja-JP" altLang="en-US" dirty="0">
                <a:latin typeface="游ゴシック" panose="020B0400000000000000" pitchFamily="50" charset="-128"/>
                <a:ea typeface="+mn-ea"/>
              </a:rPr>
              <a:t>年、東京</a:t>
            </a:r>
            <a:r>
              <a:rPr lang="en-US" altLang="ja-JP" dirty="0">
                <a:latin typeface="游ゴシック" panose="020B0400000000000000" pitchFamily="50" charset="-128"/>
                <a:ea typeface="+mn-ea"/>
              </a:rPr>
              <a:t>RC</a:t>
            </a:r>
            <a:r>
              <a:rPr lang="ja-JP" altLang="en-US" dirty="0">
                <a:latin typeface="游ゴシック" panose="020B0400000000000000" pitchFamily="50" charset="-128"/>
                <a:ea typeface="+mn-ea"/>
              </a:rPr>
              <a:t>が「米山基金」の構想を発表しました。これは、アジアから優秀な学生を招いて学費を援助するとともに、二度と戦争の悲劇を繰り返さないために“平和日本”を肌で感じてもらいたい、というものでした。</a:t>
            </a:r>
            <a:endParaRPr lang="en-US" altLang="ja-JP" dirty="0">
              <a:latin typeface="游ゴシック" panose="020B0400000000000000" pitchFamily="50" charset="-128"/>
              <a:ea typeface="+mn-ea"/>
            </a:endParaRPr>
          </a:p>
          <a:p>
            <a:pPr defTabSz="914015">
              <a:defRPr/>
            </a:pPr>
            <a:r>
              <a:rPr lang="ja-JP" altLang="en-US" dirty="0">
                <a:latin typeface="游ゴシック" panose="020B0400000000000000" pitchFamily="50" charset="-128"/>
                <a:ea typeface="+mn-ea"/>
              </a:rPr>
              <a:t>この「米山基金」が、わずか</a:t>
            </a:r>
            <a:r>
              <a:rPr lang="en-US" altLang="ja-JP" dirty="0">
                <a:latin typeface="游ゴシック" panose="020B0400000000000000" pitchFamily="50" charset="-128"/>
                <a:ea typeface="+mn-ea"/>
              </a:rPr>
              <a:t>5</a:t>
            </a:r>
            <a:r>
              <a:rPr lang="ja-JP" altLang="en-US" dirty="0">
                <a:latin typeface="游ゴシック" panose="020B0400000000000000" pitchFamily="50" charset="-128"/>
                <a:ea typeface="+mn-ea"/>
              </a:rPr>
              <a:t>年で日本の全ロータリークラブの共同事業となり、</a:t>
            </a:r>
            <a:r>
              <a:rPr lang="en-US" altLang="ja-JP" dirty="0">
                <a:latin typeface="游ゴシック" panose="020B0400000000000000" pitchFamily="50" charset="-128"/>
                <a:ea typeface="+mn-ea"/>
              </a:rPr>
              <a:t>1967</a:t>
            </a:r>
            <a:r>
              <a:rPr lang="ja-JP" altLang="en-US" dirty="0">
                <a:latin typeface="游ゴシック" panose="020B0400000000000000" pitchFamily="50" charset="-128"/>
                <a:ea typeface="+mn-ea"/>
              </a:rPr>
              <a:t>年には財団法人ロータリー米山記念奨学会が設立されました。</a:t>
            </a:r>
            <a:endParaRPr lang="en-US" altLang="ja-JP" dirty="0">
              <a:latin typeface="游ゴシック" panose="020B0400000000000000" pitchFamily="50" charset="-128"/>
              <a:ea typeface="+mn-ea"/>
            </a:endParaRPr>
          </a:p>
          <a:p>
            <a:pPr defTabSz="914015">
              <a:defRPr/>
            </a:pPr>
            <a:r>
              <a:rPr lang="en-US" altLang="ja-JP" dirty="0">
                <a:latin typeface="游ゴシック" panose="020B0400000000000000" pitchFamily="50" charset="-128"/>
                <a:ea typeface="+mn-ea"/>
              </a:rPr>
              <a:t>2027</a:t>
            </a:r>
            <a:r>
              <a:rPr lang="ja-JP" altLang="en-US" dirty="0">
                <a:latin typeface="游ゴシック" panose="020B0400000000000000" pitchFamily="50" charset="-128"/>
                <a:ea typeface="+mn-ea"/>
              </a:rPr>
              <a:t>年は、財団設立</a:t>
            </a:r>
            <a:r>
              <a:rPr lang="en-US" altLang="ja-JP" dirty="0">
                <a:latin typeface="游ゴシック" panose="020B0400000000000000" pitchFamily="50" charset="-128"/>
                <a:ea typeface="+mn-ea"/>
              </a:rPr>
              <a:t>60</a:t>
            </a:r>
            <a:r>
              <a:rPr lang="ja-JP" altLang="en-US" dirty="0">
                <a:latin typeface="游ゴシック" panose="020B0400000000000000" pitchFamily="50" charset="-128"/>
                <a:ea typeface="+mn-ea"/>
              </a:rPr>
              <a:t>周年を迎えます。</a:t>
            </a:r>
            <a:endParaRPr lang="en-US" altLang="ja-JP" dirty="0">
              <a:latin typeface="游ゴシック" panose="020B0400000000000000" pitchFamily="50" charset="-128"/>
              <a:ea typeface="+mn-ea"/>
            </a:endParaRPr>
          </a:p>
          <a:p>
            <a:pPr defTabSz="914015">
              <a:defRPr/>
            </a:pPr>
            <a:endParaRPr lang="en-US" altLang="ja-JP" dirty="0">
              <a:latin typeface="游ゴシック" panose="020B0400000000000000" pitchFamily="50" charset="-128"/>
              <a:ea typeface="+mn-ea"/>
            </a:endParaRPr>
          </a:p>
          <a:p>
            <a:pPr defTabSz="914015">
              <a:defRPr/>
            </a:pPr>
            <a:endParaRPr lang="en-US" altLang="ja-JP" dirty="0">
              <a:latin typeface="游ゴシック" panose="020B0400000000000000" pitchFamily="50" charset="-128"/>
              <a:ea typeface="+mn-ea"/>
            </a:endParaRPr>
          </a:p>
          <a:p>
            <a:pPr defTabSz="914015">
              <a:defRPr/>
            </a:pPr>
            <a:r>
              <a:rPr lang="en-US" altLang="ja-JP" sz="1100" dirty="0">
                <a:latin typeface="游ゴシック" panose="020B0400000000000000" pitchFamily="50" charset="-128"/>
              </a:rPr>
              <a:t>【</a:t>
            </a:r>
            <a:r>
              <a:rPr lang="ja-JP" altLang="en-US" sz="1100" dirty="0">
                <a:latin typeface="游ゴシック" panose="020B0400000000000000" pitchFamily="50" charset="-128"/>
              </a:rPr>
              <a:t>参考</a:t>
            </a:r>
            <a:r>
              <a:rPr lang="en-US" altLang="ja-JP" sz="1100" dirty="0">
                <a:latin typeface="游ゴシック" panose="020B0400000000000000" pitchFamily="50" charset="-128"/>
              </a:rPr>
              <a:t>】</a:t>
            </a:r>
          </a:p>
          <a:p>
            <a:pPr marL="177406" indent="-177406" defTabSz="914015">
              <a:buFont typeface="Arial" panose="020B0604020202020204" pitchFamily="34" charset="0"/>
              <a:buChar char="•"/>
              <a:defRPr/>
            </a:pPr>
            <a:r>
              <a:rPr lang="ja-JP" altLang="en-US" sz="1100" dirty="0">
                <a:latin typeface="游ゴシック" panose="020B0400000000000000" pitchFamily="50" charset="-128"/>
              </a:rPr>
              <a:t>写真は、米山梅吉翁（上）と、米山基金の構想を発表した古澤丈作氏（下）</a:t>
            </a:r>
            <a:endParaRPr lang="en-US" altLang="ja-JP" sz="1100" dirty="0">
              <a:latin typeface="游ゴシック" panose="020B0400000000000000" pitchFamily="50" charset="-128"/>
            </a:endParaRPr>
          </a:p>
          <a:p>
            <a:pPr marL="177406" indent="-177406" defTabSz="914015">
              <a:buFont typeface="Arial" panose="020B0604020202020204" pitchFamily="34" charset="0"/>
              <a:buChar char="•"/>
              <a:defRPr/>
            </a:pPr>
            <a:r>
              <a:rPr lang="ja-JP" altLang="en-US" sz="1100" dirty="0">
                <a:latin typeface="游ゴシック" panose="020B0400000000000000" pitchFamily="50" charset="-128"/>
              </a:rPr>
              <a:t>米山梅吉氏（</a:t>
            </a:r>
            <a:r>
              <a:rPr lang="en-US" altLang="ja-JP" sz="1100" dirty="0">
                <a:latin typeface="游ゴシック" panose="020B0400000000000000" pitchFamily="50" charset="-128"/>
              </a:rPr>
              <a:t>1868-1946</a:t>
            </a:r>
            <a:r>
              <a:rPr lang="ja-JP" altLang="en-US" sz="1100" dirty="0">
                <a:latin typeface="游ゴシック" panose="020B0400000000000000" pitchFamily="50" charset="-128"/>
              </a:rPr>
              <a:t>）</a:t>
            </a:r>
            <a:endParaRPr lang="en-US" altLang="ja-JP" sz="1100" dirty="0">
              <a:latin typeface="游ゴシック" panose="020B0400000000000000" pitchFamily="50" charset="-128"/>
            </a:endParaRPr>
          </a:p>
          <a:p>
            <a:pPr marL="177406" indent="-177406" defTabSz="914015">
              <a:buFont typeface="Arial" panose="020B0604020202020204" pitchFamily="34" charset="0"/>
              <a:buChar char="•"/>
              <a:defRPr/>
            </a:pPr>
            <a:r>
              <a:rPr lang="ja-JP" altLang="en-US" sz="1100" dirty="0">
                <a:latin typeface="游ゴシック" panose="020B0400000000000000" pitchFamily="50" charset="-128"/>
              </a:rPr>
              <a:t>古澤丈作氏（</a:t>
            </a:r>
            <a:r>
              <a:rPr lang="en-US" altLang="ja-JP" sz="1100" dirty="0">
                <a:latin typeface="游ゴシック" panose="020B0400000000000000" pitchFamily="50" charset="-128"/>
              </a:rPr>
              <a:t>1881-1955</a:t>
            </a:r>
            <a:r>
              <a:rPr lang="ja-JP" altLang="en-US" sz="1100" dirty="0">
                <a:latin typeface="游ゴシック" panose="020B0400000000000000" pitchFamily="50" charset="-128"/>
              </a:rPr>
              <a:t>）　</a:t>
            </a:r>
            <a:r>
              <a:rPr lang="en-US" altLang="ja-JP" sz="1100" dirty="0">
                <a:latin typeface="游ゴシック" panose="020B0400000000000000" pitchFamily="50" charset="-128"/>
              </a:rPr>
              <a:t>1928</a:t>
            </a:r>
            <a:r>
              <a:rPr lang="ja-JP" altLang="en-US" sz="1100" dirty="0">
                <a:latin typeface="游ゴシック" panose="020B0400000000000000" pitchFamily="50" charset="-128"/>
              </a:rPr>
              <a:t>年に大連宣言</a:t>
            </a:r>
            <a:endParaRPr lang="en-US" altLang="ja-JP" dirty="0">
              <a:latin typeface="游ゴシック" panose="020B0400000000000000" pitchFamily="50" charset="-128"/>
              <a:ea typeface="+mn-ea"/>
            </a:endParaRPr>
          </a:p>
          <a:p>
            <a:endParaRPr kumimoji="1" lang="ja-JP" altLang="en-US" dirty="0">
              <a:latin typeface="游ゴシック" panose="020B0400000000000000" pitchFamily="50" charset="-128"/>
              <a:ea typeface="+mn-ea"/>
            </a:endParaRPr>
          </a:p>
          <a:p>
            <a:endParaRPr kumimoji="1" lang="ja-JP" altLang="en-US" dirty="0">
              <a:latin typeface="游ゴシック" panose="020B0400000000000000" pitchFamily="50" charset="-128"/>
              <a:ea typeface="+mn-ea"/>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F8505084-C8FE-4CFE-8751-3A1553B02A56}" type="slidenum">
              <a:rPr kumimoji="1" lang="ja-JP" altLang="en-US" smtClean="0"/>
              <a:t>5</a:t>
            </a:fld>
            <a:endParaRPr kumimoji="1" lang="ja-JP" altLang="en-US"/>
          </a:p>
        </p:txBody>
      </p:sp>
    </p:spTree>
    <p:extLst>
      <p:ext uri="{BB962C8B-B14F-4D97-AF65-F5344CB8AC3E}">
        <p14:creationId xmlns:p14="http://schemas.microsoft.com/office/powerpoint/2010/main" val="13651446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509588" y="527050"/>
            <a:ext cx="6138862" cy="3452813"/>
          </a:xfrm>
        </p:spPr>
      </p:sp>
      <p:sp>
        <p:nvSpPr>
          <p:cNvPr id="3" name="ノート プレースホルダー 2"/>
          <p:cNvSpPr>
            <a:spLocks noGrp="1"/>
          </p:cNvSpPr>
          <p:nvPr>
            <p:ph type="body" idx="1"/>
          </p:nvPr>
        </p:nvSpPr>
        <p:spPr/>
        <p:txBody>
          <a:bodyPr/>
          <a:lstStyle/>
          <a:p>
            <a:r>
              <a:rPr kumimoji="1" lang="ja-JP" altLang="en-US" dirty="0"/>
              <a:t>では、ロータリー米山記念奨学金とはどんな奨学金で、どのような特長があるのでしょうか。</a:t>
            </a:r>
          </a:p>
        </p:txBody>
      </p:sp>
      <p:sp>
        <p:nvSpPr>
          <p:cNvPr id="4" name="ヘッダー プレースホルダー 3"/>
          <p:cNvSpPr>
            <a:spLocks noGrp="1"/>
          </p:cNvSpPr>
          <p:nvPr>
            <p:ph type="hdr" sz="quarter"/>
          </p:nvPr>
        </p:nvSpPr>
        <p:spPr/>
        <p:txBody>
          <a:bodyPr/>
          <a:lstStyle/>
          <a:p>
            <a:endParaRPr kumimoji="1" lang="ja-JP" altLang="en-US" dirty="0"/>
          </a:p>
        </p:txBody>
      </p:sp>
      <p:sp>
        <p:nvSpPr>
          <p:cNvPr id="5" name="スライド番号プレースホルダー 4"/>
          <p:cNvSpPr>
            <a:spLocks noGrp="1"/>
          </p:cNvSpPr>
          <p:nvPr>
            <p:ph type="sldNum" sz="quarter" idx="5"/>
          </p:nvPr>
        </p:nvSpPr>
        <p:spPr/>
        <p:txBody>
          <a:bodyPr/>
          <a:lstStyle/>
          <a:p>
            <a:fld id="{F8505084-C8FE-4CFE-8751-3A1553B02A56}" type="slidenum">
              <a:rPr kumimoji="1" lang="ja-JP" altLang="en-US" smtClean="0"/>
              <a:t>6</a:t>
            </a:fld>
            <a:endParaRPr kumimoji="1" lang="ja-JP" altLang="en-US"/>
          </a:p>
        </p:txBody>
      </p:sp>
    </p:spTree>
    <p:extLst>
      <p:ext uri="{BB962C8B-B14F-4D97-AF65-F5344CB8AC3E}">
        <p14:creationId xmlns:p14="http://schemas.microsoft.com/office/powerpoint/2010/main" val="1123072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523875" y="519113"/>
            <a:ext cx="6142038" cy="3454400"/>
          </a:xfrm>
        </p:spPr>
      </p:sp>
      <p:sp>
        <p:nvSpPr>
          <p:cNvPr id="3" name="ノート プレースホルダー 2"/>
          <p:cNvSpPr>
            <a:spLocks noGrp="1"/>
          </p:cNvSpPr>
          <p:nvPr>
            <p:ph type="body" idx="1"/>
          </p:nvPr>
        </p:nvSpPr>
        <p:spPr>
          <a:xfrm>
            <a:off x="709930" y="4116319"/>
            <a:ext cx="5679440" cy="4826242"/>
          </a:xfrm>
        </p:spPr>
        <p:txBody>
          <a:bodyPr/>
          <a:lstStyle/>
          <a:p>
            <a:pPr marL="0" lvl="1" defTabSz="954473">
              <a:defRPr/>
            </a:pPr>
            <a:r>
              <a:rPr lang="ja-JP" altLang="en-US" b="0" dirty="0">
                <a:latin typeface="游ゴシック" panose="020B0400000000000000" pitchFamily="50" charset="-128"/>
                <a:ea typeface="+mn-ea"/>
              </a:rPr>
              <a:t>★豆辞典</a:t>
            </a:r>
            <a:r>
              <a:rPr lang="en-US" altLang="ja-JP" b="0" dirty="0">
                <a:latin typeface="游ゴシック" panose="020B0400000000000000" pitchFamily="50" charset="-128"/>
                <a:ea typeface="+mn-ea"/>
              </a:rPr>
              <a:t>p13</a:t>
            </a:r>
          </a:p>
          <a:p>
            <a:pPr>
              <a:defRPr/>
            </a:pPr>
            <a:endParaRPr lang="en-US" altLang="ja-JP" b="0" dirty="0">
              <a:latin typeface="游ゴシック" panose="020B0400000000000000" pitchFamily="50" charset="-128"/>
              <a:ea typeface="+mn-ea"/>
            </a:endParaRPr>
          </a:p>
          <a:p>
            <a:pPr>
              <a:defRPr/>
            </a:pPr>
            <a:r>
              <a:rPr lang="ja-JP" altLang="en-US" b="0" dirty="0">
                <a:latin typeface="游ゴシック" panose="020B0400000000000000" pitchFamily="50" charset="-128"/>
                <a:ea typeface="+mn-ea"/>
              </a:rPr>
              <a:t>米山は、外国人留学生を対象とする民間の奨学金では、国内最大規模です。</a:t>
            </a:r>
            <a:endParaRPr lang="en-US" altLang="ja-JP" b="0" dirty="0">
              <a:latin typeface="游ゴシック" panose="020B0400000000000000" pitchFamily="50" charset="-128"/>
              <a:ea typeface="+mn-ea"/>
            </a:endParaRPr>
          </a:p>
          <a:p>
            <a:pPr>
              <a:defRPr/>
            </a:pPr>
            <a:endParaRPr lang="en-US" altLang="ja-JP" b="0" dirty="0">
              <a:latin typeface="游ゴシック" panose="020B0400000000000000" pitchFamily="50" charset="-128"/>
              <a:ea typeface="+mn-ea"/>
            </a:endParaRPr>
          </a:p>
          <a:p>
            <a:pPr>
              <a:defRPr/>
            </a:pPr>
            <a:r>
              <a:rPr lang="ja-JP" altLang="en-US" b="0" dirty="0">
                <a:latin typeface="游ゴシック" panose="020B0400000000000000" pitchFamily="50" charset="-128"/>
                <a:ea typeface="+mn-ea"/>
              </a:rPr>
              <a:t>左のグラフをご覧ください。</a:t>
            </a:r>
            <a:r>
              <a:rPr lang="en-US" altLang="ja-JP" b="0" dirty="0">
                <a:latin typeface="游ゴシック" panose="020B0400000000000000" pitchFamily="50" charset="-128"/>
                <a:ea typeface="+mn-ea"/>
              </a:rPr>
              <a:t>2026</a:t>
            </a:r>
            <a:r>
              <a:rPr lang="ja-JP" altLang="en-US" b="0" dirty="0">
                <a:latin typeface="游ゴシック" panose="020B0400000000000000" pitchFamily="50" charset="-128"/>
                <a:ea typeface="+mn-ea"/>
              </a:rPr>
              <a:t>学年度の奨学生数は日本全国で</a:t>
            </a:r>
            <a:r>
              <a:rPr lang="en-US" altLang="ja-JP" b="0" dirty="0">
                <a:latin typeface="游ゴシック" panose="020B0400000000000000" pitchFamily="50" charset="-128"/>
                <a:ea typeface="+mn-ea"/>
              </a:rPr>
              <a:t>967</a:t>
            </a:r>
            <a:r>
              <a:rPr lang="ja-JP" altLang="en-US" b="0" dirty="0">
                <a:latin typeface="游ゴシック" panose="020B0400000000000000" pitchFamily="50" charset="-128"/>
                <a:ea typeface="+mn-ea"/>
              </a:rPr>
              <a:t>人（前年度</a:t>
            </a:r>
            <a:r>
              <a:rPr lang="en-US" altLang="ja-JP" b="0" dirty="0">
                <a:latin typeface="游ゴシック" panose="020B0400000000000000" pitchFamily="50" charset="-128"/>
                <a:ea typeface="+mn-ea"/>
              </a:rPr>
              <a:t>964</a:t>
            </a:r>
            <a:r>
              <a:rPr lang="ja-JP" altLang="en-US" b="0" dirty="0">
                <a:latin typeface="游ゴシック" panose="020B0400000000000000" pitchFamily="50" charset="-128"/>
                <a:ea typeface="+mn-ea"/>
              </a:rPr>
              <a:t>人）です。</a:t>
            </a:r>
            <a:endParaRPr lang="en-US" altLang="ja-JP" b="0" dirty="0">
              <a:latin typeface="游ゴシック" panose="020B0400000000000000" pitchFamily="50" charset="-128"/>
              <a:ea typeface="+mn-ea"/>
            </a:endParaRPr>
          </a:p>
          <a:p>
            <a:pPr>
              <a:defRPr/>
            </a:pPr>
            <a:r>
              <a:rPr lang="ja-JP" altLang="en-US" b="0" dirty="0">
                <a:latin typeface="游ゴシック" panose="020B0400000000000000" pitchFamily="50" charset="-128"/>
                <a:ea typeface="+mn-ea"/>
              </a:rPr>
              <a:t>中国は</a:t>
            </a:r>
            <a:r>
              <a:rPr lang="en-US" altLang="ja-JP" b="0" dirty="0">
                <a:latin typeface="游ゴシック" panose="020B0400000000000000" pitchFamily="50" charset="-128"/>
                <a:ea typeface="+mn-ea"/>
              </a:rPr>
              <a:t>32</a:t>
            </a:r>
            <a:r>
              <a:rPr lang="ja-JP" altLang="en-US" b="0" dirty="0">
                <a:latin typeface="游ゴシック" panose="020B0400000000000000" pitchFamily="50" charset="-128"/>
                <a:ea typeface="+mn-ea"/>
              </a:rPr>
              <a:t>％と昨年（</a:t>
            </a:r>
            <a:r>
              <a:rPr lang="en-US" altLang="ja-JP" b="0" dirty="0">
                <a:latin typeface="游ゴシック" panose="020B0400000000000000" pitchFamily="50" charset="-128"/>
                <a:ea typeface="+mn-ea"/>
              </a:rPr>
              <a:t>39</a:t>
            </a:r>
            <a:r>
              <a:rPr lang="ja-JP" altLang="en-US" b="0" dirty="0">
                <a:latin typeface="游ゴシック" panose="020B0400000000000000" pitchFamily="50" charset="-128"/>
                <a:ea typeface="+mn-ea"/>
              </a:rPr>
              <a:t>％）に比べて大きく減少しており、一方、ベトナムそしてミャンマーの採用がかなり増えています。</a:t>
            </a:r>
            <a:endParaRPr lang="en-US" altLang="ja-JP" b="0" dirty="0">
              <a:latin typeface="游ゴシック" panose="020B0400000000000000" pitchFamily="50" charset="-128"/>
              <a:ea typeface="+mn-ea"/>
            </a:endParaRPr>
          </a:p>
          <a:p>
            <a:pPr>
              <a:defRPr/>
            </a:pPr>
            <a:endParaRPr lang="en-US" altLang="ja-JP" b="0" dirty="0">
              <a:latin typeface="游ゴシック" panose="020B0400000000000000" pitchFamily="50" charset="-128"/>
              <a:ea typeface="+mn-ea"/>
            </a:endParaRPr>
          </a:p>
          <a:p>
            <a:pPr>
              <a:defRPr/>
            </a:pPr>
            <a:r>
              <a:rPr lang="ja-JP" altLang="en-US" b="0" dirty="0">
                <a:latin typeface="游ゴシック" panose="020B0400000000000000" pitchFamily="50" charset="-128"/>
                <a:ea typeface="+mn-ea"/>
              </a:rPr>
              <a:t>右のグラフ、これまでの累計では、今年</a:t>
            </a:r>
            <a:r>
              <a:rPr lang="en-US" altLang="ja-JP" b="0" dirty="0">
                <a:latin typeface="游ゴシック" panose="020B0400000000000000" pitchFamily="50" charset="-128"/>
                <a:ea typeface="+mn-ea"/>
              </a:rPr>
              <a:t>2</a:t>
            </a:r>
            <a:r>
              <a:rPr lang="ja-JP" altLang="en-US" b="0" dirty="0">
                <a:latin typeface="游ゴシック" panose="020B0400000000000000" pitchFamily="50" charset="-128"/>
                <a:ea typeface="+mn-ea"/>
              </a:rPr>
              <a:t>カ国</a:t>
            </a:r>
            <a:r>
              <a:rPr lang="en-US" altLang="ja-JP" b="0" baseline="30000" dirty="0">
                <a:latin typeface="游ゴシック" panose="020B0400000000000000" pitchFamily="50" charset="-128"/>
                <a:ea typeface="+mn-ea"/>
              </a:rPr>
              <a:t>※</a:t>
            </a:r>
            <a:r>
              <a:rPr lang="ja-JP" altLang="en-US" b="0" dirty="0">
                <a:latin typeface="游ゴシック" panose="020B0400000000000000" pitchFamily="50" charset="-128"/>
                <a:ea typeface="+mn-ea"/>
              </a:rPr>
              <a:t>増え、世界</a:t>
            </a:r>
            <a:r>
              <a:rPr lang="en-US" altLang="ja-JP" b="0" dirty="0">
                <a:latin typeface="游ゴシック" panose="020B0400000000000000" pitchFamily="50" charset="-128"/>
                <a:ea typeface="+mn-ea"/>
              </a:rPr>
              <a:t>136</a:t>
            </a:r>
            <a:r>
              <a:rPr lang="ja-JP" altLang="en-US" b="0" dirty="0">
                <a:latin typeface="游ゴシック" panose="020B0400000000000000" pitchFamily="50" charset="-128"/>
                <a:ea typeface="+mn-ea"/>
              </a:rPr>
              <a:t>の国と地域から</a:t>
            </a:r>
            <a:r>
              <a:rPr lang="en-US" altLang="ja-JP" b="0" dirty="0">
                <a:latin typeface="游ゴシック" panose="020B0400000000000000" pitchFamily="50" charset="-128"/>
                <a:ea typeface="+mn-ea"/>
              </a:rPr>
              <a:t>2</a:t>
            </a:r>
            <a:r>
              <a:rPr lang="ja-JP" altLang="en-US" b="0" dirty="0">
                <a:latin typeface="游ゴシック" panose="020B0400000000000000" pitchFamily="50" charset="-128"/>
                <a:ea typeface="+mn-ea"/>
              </a:rPr>
              <a:t>万</a:t>
            </a:r>
            <a:r>
              <a:rPr lang="en-US" altLang="ja-JP" b="0" dirty="0">
                <a:latin typeface="游ゴシック" panose="020B0400000000000000" pitchFamily="50" charset="-128"/>
                <a:ea typeface="+mn-ea"/>
              </a:rPr>
              <a:t>5,496</a:t>
            </a:r>
            <a:r>
              <a:rPr lang="ja-JP" altLang="en-US" b="0" dirty="0">
                <a:latin typeface="游ゴシック" panose="020B0400000000000000" pitchFamily="50" charset="-128"/>
                <a:ea typeface="+mn-ea"/>
              </a:rPr>
              <a:t>人を支援しています。</a:t>
            </a:r>
            <a:endParaRPr lang="en-US" altLang="ja-JP" b="0" dirty="0">
              <a:latin typeface="游ゴシック" panose="020B0400000000000000" pitchFamily="50" charset="-128"/>
              <a:ea typeface="+mn-ea"/>
            </a:endParaRPr>
          </a:p>
          <a:p>
            <a:r>
              <a:rPr kumimoji="1" lang="ja-JP" altLang="en-US" b="0" dirty="0">
                <a:latin typeface="游ゴシック" panose="020B0400000000000000" pitchFamily="50" charset="-128"/>
                <a:ea typeface="+mn-ea"/>
              </a:rPr>
              <a:t>中国、韓国、台湾に続いて、ベトナム、マレーシア、インドネシア</a:t>
            </a:r>
            <a:r>
              <a:rPr kumimoji="1" lang="en-US" altLang="ja-JP" b="0" dirty="0">
                <a:latin typeface="游ゴシック" panose="020B0400000000000000" pitchFamily="50" charset="-128"/>
                <a:ea typeface="+mn-ea"/>
              </a:rPr>
              <a:t>…</a:t>
            </a:r>
            <a:r>
              <a:rPr kumimoji="1" lang="ja-JP" altLang="en-US" b="0" dirty="0">
                <a:latin typeface="游ゴシック" panose="020B0400000000000000" pitchFamily="50" charset="-128"/>
                <a:ea typeface="+mn-ea"/>
              </a:rPr>
              <a:t>と、アジアからの留学生が中心です。</a:t>
            </a:r>
            <a:endParaRPr kumimoji="1" lang="en-US" altLang="ja-JP" b="0" dirty="0">
              <a:latin typeface="游ゴシック" panose="020B0400000000000000" pitchFamily="50" charset="-128"/>
              <a:ea typeface="+mn-ea"/>
            </a:endParaRPr>
          </a:p>
          <a:p>
            <a:pPr>
              <a:defRPr/>
            </a:pPr>
            <a:endParaRPr lang="en-US" altLang="ja-JP" dirty="0">
              <a:latin typeface="+mj-ea"/>
              <a:cs typeface="Arial" charset="0"/>
            </a:endParaRPr>
          </a:p>
          <a:p>
            <a:pPr>
              <a:defRPr/>
            </a:pPr>
            <a:r>
              <a:rPr lang="ja-JP" altLang="en-US" dirty="0">
                <a:latin typeface="+mj-ea"/>
                <a:cs typeface="Arial" charset="0"/>
              </a:rPr>
              <a:t>米山奨学生となる留学生は、</a:t>
            </a:r>
            <a:r>
              <a:rPr lang="ja-JP" altLang="ja-JP" dirty="0">
                <a:latin typeface="+mj-ea"/>
                <a:cs typeface="Arial" charset="0"/>
              </a:rPr>
              <a:t>学校から推薦を受け、地区の選考委員による書類選考と面接選考によって選ばれた</a:t>
            </a:r>
            <a:r>
              <a:rPr lang="ja-JP" altLang="en-US" dirty="0">
                <a:latin typeface="+mj-ea"/>
                <a:cs typeface="Arial" charset="0"/>
              </a:rPr>
              <a:t>、</a:t>
            </a:r>
            <a:r>
              <a:rPr lang="ja-JP" altLang="ja-JP" dirty="0">
                <a:latin typeface="+mj-ea"/>
                <a:cs typeface="Arial" charset="0"/>
              </a:rPr>
              <a:t>優秀な</a:t>
            </a:r>
            <a:r>
              <a:rPr lang="ja-JP" altLang="en-US" dirty="0">
                <a:latin typeface="+mj-ea"/>
                <a:cs typeface="Arial" charset="0"/>
              </a:rPr>
              <a:t>学生です。</a:t>
            </a:r>
            <a:br>
              <a:rPr lang="en-US" altLang="ja-JP" dirty="0">
                <a:latin typeface="+mj-ea"/>
                <a:cs typeface="Arial" charset="0"/>
              </a:rPr>
            </a:br>
            <a:br>
              <a:rPr lang="en-US" altLang="ja-JP" dirty="0">
                <a:latin typeface="+mj-ea"/>
                <a:cs typeface="Arial" charset="0"/>
              </a:rPr>
            </a:br>
            <a:r>
              <a:rPr lang="en-US" altLang="ja-JP" dirty="0">
                <a:latin typeface="+mj-ea"/>
                <a:cs typeface="Arial" charset="0"/>
              </a:rPr>
              <a:t>※2026</a:t>
            </a:r>
            <a:r>
              <a:rPr lang="ja-JP" altLang="en-US" dirty="0">
                <a:latin typeface="+mj-ea"/>
                <a:cs typeface="Arial" charset="0"/>
              </a:rPr>
              <a:t>学年度新たに加わった国籍：ジンバブエ、ブルキナファソ</a:t>
            </a:r>
            <a:endParaRPr kumimoji="1" lang="ja-JP" altLang="en-US" dirty="0"/>
          </a:p>
        </p:txBody>
      </p:sp>
      <p:sp>
        <p:nvSpPr>
          <p:cNvPr id="4" name="スライド番号プレースホルダー 3"/>
          <p:cNvSpPr>
            <a:spLocks noGrp="1"/>
          </p:cNvSpPr>
          <p:nvPr>
            <p:ph type="sldNum" sz="quarter" idx="5"/>
          </p:nvPr>
        </p:nvSpPr>
        <p:spPr/>
        <p:txBody>
          <a:bodyPr/>
          <a:lstStyle/>
          <a:p>
            <a:pPr defTabSz="473202">
              <a:defRPr/>
            </a:pPr>
            <a:fld id="{054EFFFE-E58A-4011-AC6C-0A90E075B57F}" type="slidenum">
              <a:rPr lang="en-US" altLang="en-US">
                <a:solidFill>
                  <a:prstClr val="black"/>
                </a:solidFill>
                <a:latin typeface="Meiryo UI" panose="020B0604030504040204" pitchFamily="50" charset="-128"/>
                <a:ea typeface="Meiryo UI" panose="020B0604030504040204" pitchFamily="50" charset="-128"/>
              </a:rPr>
              <a:pPr defTabSz="473202">
                <a:defRPr/>
              </a:pPr>
              <a:t>7</a:t>
            </a:fld>
            <a:endParaRPr lang="en-US" altLang="en-US">
              <a:solidFill>
                <a:prstClr val="black"/>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5417894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509588" y="527050"/>
            <a:ext cx="6138862" cy="3452813"/>
          </a:xfrm>
        </p:spPr>
      </p:sp>
      <p:sp>
        <p:nvSpPr>
          <p:cNvPr id="3" name="ノート プレースホルダー 2"/>
          <p:cNvSpPr>
            <a:spLocks noGrp="1"/>
          </p:cNvSpPr>
          <p:nvPr>
            <p:ph type="body" idx="1"/>
          </p:nvPr>
        </p:nvSpPr>
        <p:spPr/>
        <p:txBody>
          <a:bodyPr/>
          <a:lstStyle/>
          <a:p>
            <a:r>
              <a:rPr lang="ja-JP" altLang="en-US" b="0" dirty="0">
                <a:latin typeface="游ゴシック" panose="020B0400000000000000" pitchFamily="50" charset="-128"/>
                <a:ea typeface="+mn-ea"/>
              </a:rPr>
              <a:t>★豆辞典</a:t>
            </a:r>
            <a:r>
              <a:rPr kumimoji="1" lang="en-US" altLang="ja-JP" dirty="0"/>
              <a:t>p6</a:t>
            </a:r>
          </a:p>
          <a:p>
            <a:endParaRPr kumimoji="1" lang="en-US" altLang="ja-JP" dirty="0"/>
          </a:p>
          <a:p>
            <a:r>
              <a:rPr kumimoji="1" lang="ja-JP" altLang="en-US" dirty="0"/>
              <a:t>最大の特長は、世話クラブ・カウンセラー制度です。奨学生は毎月</a:t>
            </a:r>
            <a:r>
              <a:rPr kumimoji="1" lang="en-US" altLang="ja-JP" dirty="0"/>
              <a:t>1</a:t>
            </a:r>
            <a:r>
              <a:rPr kumimoji="1" lang="ja-JP" altLang="en-US" dirty="0"/>
              <a:t>回以上世話クラブの例会に出席し、会員と交流することによって日本の社会やロータリーの奉仕の精神を学びます。世話クラブからカウンセラーが選ばれ、カウンセラーは奨学生の日常の相談役をつとめます。</a:t>
            </a:r>
            <a:endParaRPr kumimoji="1" lang="en-US" altLang="ja-JP" dirty="0"/>
          </a:p>
          <a:p>
            <a:endParaRPr kumimoji="1" lang="en-US" altLang="ja-JP" dirty="0"/>
          </a:p>
          <a:p>
            <a:r>
              <a:rPr kumimoji="1" lang="ja-JP" altLang="en-US" dirty="0"/>
              <a:t>私たち民間団体は、</a:t>
            </a:r>
            <a:r>
              <a:rPr lang="ja-JP" altLang="en-US" dirty="0">
                <a:latin typeface="+mn-ea"/>
              </a:rPr>
              <a:t>国家間の関係をコントロールすることはできません。でも、人と人との関係は、つくることが可能です。</a:t>
            </a:r>
            <a:endParaRPr lang="en-US" altLang="ja-JP" dirty="0">
              <a:latin typeface="+mn-ea"/>
            </a:endParaRPr>
          </a:p>
          <a:p>
            <a:r>
              <a:rPr lang="ja-JP" altLang="en-US" dirty="0">
                <a:latin typeface="+mn-ea"/>
              </a:rPr>
              <a:t>日本を選んで、学びに来た留学生が、</a:t>
            </a:r>
            <a:r>
              <a:rPr lang="ja-JP" altLang="en-US" dirty="0">
                <a:latin typeface="Yu Gothic"/>
              </a:rPr>
              <a:t>日本で</a:t>
            </a:r>
            <a:r>
              <a:rPr lang="ja-JP" altLang="en-US" dirty="0">
                <a:latin typeface="+mn-ea"/>
              </a:rPr>
              <a:t>何を学び、</a:t>
            </a:r>
            <a:r>
              <a:rPr lang="ja-JP" altLang="en-US" dirty="0">
                <a:latin typeface="Yu Gothic"/>
              </a:rPr>
              <a:t>誰と出会い、将来日本とどのような関わりを持つ人間に育つのか</a:t>
            </a:r>
            <a:r>
              <a:rPr lang="en-US" altLang="ja-JP" dirty="0">
                <a:latin typeface="Yu Gothic"/>
              </a:rPr>
              <a:t>…</a:t>
            </a:r>
            <a:r>
              <a:rPr lang="ja-JP" altLang="en-US" dirty="0">
                <a:latin typeface="Yu Gothic"/>
              </a:rPr>
              <a:t>。それが、米山奨学生とかかわる皆さんの手にかかっています。</a:t>
            </a:r>
            <a:endParaRPr lang="ja-JP" altLang="en-US" dirty="0">
              <a:solidFill>
                <a:srgbClr val="5B6365"/>
              </a:solidFill>
              <a:latin typeface="Yu Gothic"/>
            </a:endParaRPr>
          </a:p>
          <a:p>
            <a:pPr defTabSz="946404"/>
            <a:endParaRPr lang="ja-JP" altLang="en-US" b="1" dirty="0">
              <a:latin typeface="Yu Gothic"/>
            </a:endParaRPr>
          </a:p>
          <a:p>
            <a:endParaRPr kumimoji="1" lang="ja-JP" altLang="en-US" dirty="0"/>
          </a:p>
        </p:txBody>
      </p:sp>
      <p:sp>
        <p:nvSpPr>
          <p:cNvPr id="4" name="ヘッダー プレースホルダー 3"/>
          <p:cNvSpPr>
            <a:spLocks noGrp="1"/>
          </p:cNvSpPr>
          <p:nvPr>
            <p:ph type="hdr" sz="quarter"/>
          </p:nvPr>
        </p:nvSpPr>
        <p:spPr/>
        <p:txBody>
          <a:bodyPr/>
          <a:lstStyle/>
          <a:p>
            <a:endParaRPr kumimoji="1" lang="ja-JP" altLang="en-US" dirty="0"/>
          </a:p>
        </p:txBody>
      </p:sp>
      <p:sp>
        <p:nvSpPr>
          <p:cNvPr id="5" name="スライド番号プレースホルダー 4"/>
          <p:cNvSpPr>
            <a:spLocks noGrp="1"/>
          </p:cNvSpPr>
          <p:nvPr>
            <p:ph type="sldNum" sz="quarter" idx="5"/>
          </p:nvPr>
        </p:nvSpPr>
        <p:spPr/>
        <p:txBody>
          <a:bodyPr/>
          <a:lstStyle/>
          <a:p>
            <a:fld id="{F8505084-C8FE-4CFE-8751-3A1553B02A56}" type="slidenum">
              <a:rPr kumimoji="1" lang="ja-JP" altLang="en-US" smtClean="0"/>
              <a:t>8</a:t>
            </a:fld>
            <a:endParaRPr kumimoji="1" lang="ja-JP" altLang="en-US"/>
          </a:p>
        </p:txBody>
      </p:sp>
    </p:spTree>
    <p:extLst>
      <p:ext uri="{BB962C8B-B14F-4D97-AF65-F5344CB8AC3E}">
        <p14:creationId xmlns:p14="http://schemas.microsoft.com/office/powerpoint/2010/main" val="23009148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509588" y="527050"/>
            <a:ext cx="6138862" cy="3452813"/>
          </a:xfrm>
        </p:spPr>
      </p:sp>
      <p:sp>
        <p:nvSpPr>
          <p:cNvPr id="3" name="ノート プレースホルダー 2"/>
          <p:cNvSpPr>
            <a:spLocks noGrp="1"/>
          </p:cNvSpPr>
          <p:nvPr>
            <p:ph type="body" idx="1"/>
          </p:nvPr>
        </p:nvSpPr>
        <p:spPr/>
        <p:txBody>
          <a:bodyPr/>
          <a:lstStyle/>
          <a:p>
            <a:pPr defTabSz="954473"/>
            <a:r>
              <a:rPr lang="ja-JP" altLang="en-US" dirty="0">
                <a:latin typeface="+mn-lt"/>
              </a:rPr>
              <a:t>★豆</a:t>
            </a:r>
            <a:r>
              <a:rPr lang="ja-JP" altLang="en-US" b="0" dirty="0">
                <a:latin typeface="+mn-lt"/>
              </a:rPr>
              <a:t>辞典</a:t>
            </a:r>
            <a:r>
              <a:rPr lang="en-US" altLang="ja-JP" b="0" dirty="0">
                <a:latin typeface="+mn-lt"/>
              </a:rPr>
              <a:t>p12</a:t>
            </a:r>
          </a:p>
          <a:p>
            <a:r>
              <a:rPr kumimoji="1" lang="en-US" altLang="ja-JP" dirty="0">
                <a:latin typeface="+mn-lt"/>
              </a:rPr>
              <a:t>※</a:t>
            </a:r>
            <a:r>
              <a:rPr kumimoji="1" lang="ja-JP" altLang="en-US" dirty="0">
                <a:latin typeface="+mn-lt"/>
              </a:rPr>
              <a:t>自動的に、採用基準項目が黄色く強調されます</a:t>
            </a:r>
            <a:endParaRPr kumimoji="1" lang="en-US" altLang="ja-JP" dirty="0">
              <a:latin typeface="+mn-lt"/>
            </a:endParaRPr>
          </a:p>
          <a:p>
            <a:endParaRPr kumimoji="1" lang="en-US" altLang="ja-JP" dirty="0">
              <a:latin typeface="+mn-lt"/>
            </a:endParaRPr>
          </a:p>
          <a:p>
            <a:pPr defTabSz="954473">
              <a:defRPr/>
            </a:pPr>
            <a:r>
              <a:rPr kumimoji="1" lang="ja-JP" altLang="en-US" dirty="0">
                <a:latin typeface="+mn-lt"/>
              </a:rPr>
              <a:t>そんな米山奨学生の採用は厳しく、全国統一の基準があります。</a:t>
            </a:r>
            <a:endParaRPr kumimoji="1" lang="en-US" altLang="ja-JP" dirty="0">
              <a:latin typeface="+mn-lt"/>
            </a:endParaRPr>
          </a:p>
          <a:p>
            <a:endParaRPr kumimoji="1" lang="en-US" altLang="ja-JP" dirty="0">
              <a:latin typeface="+mn-lt"/>
            </a:endParaRPr>
          </a:p>
          <a:p>
            <a:r>
              <a:rPr kumimoji="1" lang="ja-JP" altLang="en-US" dirty="0">
                <a:latin typeface="+mn-lt"/>
              </a:rPr>
              <a:t>「将来の目標・留学の目的がきちんとしているかどうか」</a:t>
            </a:r>
            <a:endParaRPr kumimoji="1" lang="en-US" altLang="ja-JP" dirty="0">
              <a:latin typeface="+mn-lt"/>
            </a:endParaRPr>
          </a:p>
          <a:p>
            <a:r>
              <a:rPr kumimoji="1" lang="ja-JP" altLang="en-US" dirty="0">
                <a:latin typeface="+mn-lt"/>
              </a:rPr>
              <a:t>「交流への熱意があるかどうか」</a:t>
            </a:r>
            <a:endParaRPr kumimoji="1" lang="en-US" altLang="ja-JP" dirty="0">
              <a:latin typeface="+mn-lt"/>
            </a:endParaRPr>
          </a:p>
          <a:p>
            <a:r>
              <a:rPr kumimoji="1" lang="ja-JP" altLang="en-US" dirty="0">
                <a:latin typeface="+mn-lt"/>
              </a:rPr>
              <a:t>「人柄の良さ」</a:t>
            </a:r>
            <a:endParaRPr kumimoji="1" lang="en-US" altLang="ja-JP" dirty="0">
              <a:latin typeface="+mn-lt"/>
            </a:endParaRPr>
          </a:p>
          <a:p>
            <a:r>
              <a:rPr kumimoji="1" lang="ja-JP" altLang="en-US" dirty="0">
                <a:latin typeface="+mn-lt"/>
              </a:rPr>
              <a:t>「コミュニケーション能力の高さ」</a:t>
            </a:r>
            <a:endParaRPr kumimoji="1" lang="en-US" altLang="ja-JP" dirty="0">
              <a:latin typeface="+mn-lt"/>
            </a:endParaRPr>
          </a:p>
          <a:p>
            <a:pPr defTabSz="954473">
              <a:defRPr/>
            </a:pPr>
            <a:br>
              <a:rPr lang="en-US" altLang="ja-JP" dirty="0">
                <a:latin typeface="+mn-lt"/>
              </a:rPr>
            </a:br>
            <a:r>
              <a:rPr lang="ja-JP" altLang="en-US" dirty="0">
                <a:latin typeface="+mn-lt"/>
              </a:rPr>
              <a:t>詳しい評価項目は公表していませんが、全国統一の評価</a:t>
            </a:r>
            <a:r>
              <a:rPr kumimoji="1" lang="ja-JP" altLang="en-US" dirty="0">
                <a:latin typeface="+mn-lt"/>
              </a:rPr>
              <a:t>項目を使って、各地区の選考委員会が面接選考をしています。もちろん、応募書類の審査もしています。</a:t>
            </a:r>
            <a:endParaRPr kumimoji="1" lang="en-US" altLang="ja-JP" dirty="0">
              <a:latin typeface="+mn-lt"/>
            </a:endParaRPr>
          </a:p>
          <a:p>
            <a:endParaRPr kumimoji="1" lang="en-US" altLang="ja-JP" dirty="0">
              <a:latin typeface="+mn-lt"/>
            </a:endParaRPr>
          </a:p>
          <a:p>
            <a:r>
              <a:rPr kumimoji="1" lang="ja-JP" altLang="en-US" dirty="0">
                <a:latin typeface="+mn-lt"/>
              </a:rPr>
              <a:t>ロータリー米山記念奨学会は</a:t>
            </a:r>
            <a:r>
              <a:rPr kumimoji="1" lang="en-US" altLang="ja-JP" dirty="0">
                <a:latin typeface="+mn-lt"/>
              </a:rPr>
              <a:t>2012</a:t>
            </a:r>
            <a:r>
              <a:rPr kumimoji="1" lang="ja-JP" altLang="en-US" dirty="0">
                <a:latin typeface="+mn-lt"/>
              </a:rPr>
              <a:t>年に公益財団法人となり、より一層の公平性・透明性を確保するため、このように全地区共通の選考基準で選考をしています。</a:t>
            </a:r>
            <a:endParaRPr kumimoji="1" lang="en-US" altLang="ja-JP" dirty="0">
              <a:latin typeface="+mn-lt"/>
            </a:endParaRPr>
          </a:p>
          <a:p>
            <a:pPr defTabSz="954473">
              <a:defRPr/>
            </a:pPr>
            <a:endParaRPr kumimoji="1" lang="en-US" altLang="ja-JP" dirty="0">
              <a:latin typeface="+mn-lt"/>
            </a:endParaRPr>
          </a:p>
          <a:p>
            <a:pPr defTabSz="954473">
              <a:defRPr/>
            </a:pPr>
            <a:r>
              <a:rPr kumimoji="1" lang="ja-JP" altLang="en-US" b="1" dirty="0">
                <a:latin typeface="+mn-lt"/>
              </a:rPr>
              <a:t>クリック！</a:t>
            </a:r>
            <a:r>
              <a:rPr kumimoji="1" lang="ja-JP" altLang="en-US" dirty="0">
                <a:latin typeface="+mn-lt"/>
              </a:rPr>
              <a:t>（＋「地区裁量」が表示されます）</a:t>
            </a:r>
            <a:endParaRPr kumimoji="1" lang="en-US" altLang="ja-JP" dirty="0">
              <a:latin typeface="+mn-lt"/>
            </a:endParaRPr>
          </a:p>
          <a:p>
            <a:pPr defTabSz="954473">
              <a:defRPr/>
            </a:pPr>
            <a:endParaRPr kumimoji="1" lang="en-US" altLang="ja-JP" dirty="0">
              <a:latin typeface="+mn-lt"/>
            </a:endParaRPr>
          </a:p>
          <a:p>
            <a:pPr defTabSz="954473">
              <a:defRPr/>
            </a:pPr>
            <a:r>
              <a:rPr kumimoji="1" lang="ja-JP" altLang="en-US" dirty="0">
                <a:latin typeface="+mn-lt"/>
              </a:rPr>
              <a:t>そのうえで、例えば「国籍や県別割合の調整」「地区独自に実施するグループディスカッションの評価」など、地区の裁量を加えて良いことになっています。</a:t>
            </a:r>
            <a:endParaRPr kumimoji="1" lang="en-US" altLang="ja-JP" dirty="0">
              <a:latin typeface="+mn-lt"/>
            </a:endParaRPr>
          </a:p>
          <a:p>
            <a:endParaRPr kumimoji="1" lang="en-US" altLang="ja-JP" dirty="0">
              <a:latin typeface="+mn-lt"/>
            </a:endParaRPr>
          </a:p>
          <a:p>
            <a:r>
              <a:rPr kumimoji="1" lang="ja-JP" altLang="en-US" dirty="0">
                <a:latin typeface="+mn-lt"/>
              </a:rPr>
              <a:t>米山奨学金はお金に困っている留学生の経済支援ではありません。</a:t>
            </a:r>
          </a:p>
          <a:p>
            <a:r>
              <a:rPr kumimoji="1" lang="ja-JP" altLang="en-US" dirty="0">
                <a:latin typeface="+mn-lt"/>
              </a:rPr>
              <a:t>珍しい国だから、生活に困っているから、あるいは、学校の成績が優秀だから･･･。ただそれだけでは米山奨学生に合格しないのです。</a:t>
            </a:r>
            <a:endParaRPr kumimoji="1" lang="en-US" altLang="ja-JP" dirty="0">
              <a:latin typeface="+mn-lt"/>
            </a:endParaRPr>
          </a:p>
          <a:p>
            <a:r>
              <a:rPr lang="ja-JP" altLang="en-US" dirty="0">
                <a:latin typeface="+mn-lt"/>
              </a:rPr>
              <a:t>将来、日本と世界とを結ぶ架け橋となって国際社会で活躍し、ロータリーの良き理解者となる人材を育てる事業なのです。</a:t>
            </a:r>
            <a:endParaRPr kumimoji="1" lang="ja-JP" altLang="en-US" dirty="0">
              <a:latin typeface="+mn-lt"/>
            </a:endParaRPr>
          </a:p>
          <a:p>
            <a:endParaRPr kumimoji="1" lang="ja-JP" altLang="en-US" dirty="0">
              <a:latin typeface="+mn-lt"/>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F8505084-C8FE-4CFE-8751-3A1553B02A56}" type="slidenum">
              <a:rPr kumimoji="1" lang="ja-JP" altLang="en-US" smtClean="0"/>
              <a:t>9</a:t>
            </a:fld>
            <a:endParaRPr kumimoji="1" lang="ja-JP" altLang="en-US"/>
          </a:p>
        </p:txBody>
      </p:sp>
    </p:spTree>
    <p:extLst>
      <p:ext uri="{BB962C8B-B14F-4D97-AF65-F5344CB8AC3E}">
        <p14:creationId xmlns:p14="http://schemas.microsoft.com/office/powerpoint/2010/main" val="3108660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509588" y="527050"/>
            <a:ext cx="6138862" cy="3452813"/>
          </a:xfrm>
        </p:spPr>
      </p:sp>
      <p:sp>
        <p:nvSpPr>
          <p:cNvPr id="3" name="ノート プレースホルダー 2"/>
          <p:cNvSpPr>
            <a:spLocks noGrp="1"/>
          </p:cNvSpPr>
          <p:nvPr>
            <p:ph type="body" idx="1"/>
          </p:nvPr>
        </p:nvSpPr>
        <p:spPr/>
        <p:txBody>
          <a:bodyPr/>
          <a:lstStyle/>
          <a:p>
            <a:r>
              <a:rPr kumimoji="1" lang="ja-JP" altLang="en-US" dirty="0"/>
              <a:t>あなたにとって米山記念奨学事業とは？</a:t>
            </a:r>
            <a:endParaRPr kumimoji="1" lang="en-US" altLang="ja-JP" dirty="0"/>
          </a:p>
        </p:txBody>
      </p:sp>
      <p:sp>
        <p:nvSpPr>
          <p:cNvPr id="4" name="ヘッダー プレースホルダー 3"/>
          <p:cNvSpPr>
            <a:spLocks noGrp="1"/>
          </p:cNvSpPr>
          <p:nvPr>
            <p:ph type="hdr" sz="quarter"/>
          </p:nvPr>
        </p:nvSpPr>
        <p:spPr/>
        <p:txBody>
          <a:bodyPr/>
          <a:lstStyle/>
          <a:p>
            <a:endParaRPr kumimoji="1" lang="ja-JP" altLang="en-US" dirty="0"/>
          </a:p>
        </p:txBody>
      </p:sp>
      <p:sp>
        <p:nvSpPr>
          <p:cNvPr id="5" name="スライド番号プレースホルダー 4"/>
          <p:cNvSpPr>
            <a:spLocks noGrp="1"/>
          </p:cNvSpPr>
          <p:nvPr>
            <p:ph type="sldNum" sz="quarter" idx="5"/>
          </p:nvPr>
        </p:nvSpPr>
        <p:spPr/>
        <p:txBody>
          <a:bodyPr/>
          <a:lstStyle/>
          <a:p>
            <a:fld id="{F8505084-C8FE-4CFE-8751-3A1553B02A56}" type="slidenum">
              <a:rPr kumimoji="1" lang="ja-JP" altLang="en-US" smtClean="0"/>
              <a:t>10</a:t>
            </a:fld>
            <a:endParaRPr kumimoji="1" lang="ja-JP" altLang="en-US"/>
          </a:p>
        </p:txBody>
      </p:sp>
    </p:spTree>
    <p:extLst>
      <p:ext uri="{BB962C8B-B14F-4D97-AF65-F5344CB8AC3E}">
        <p14:creationId xmlns:p14="http://schemas.microsoft.com/office/powerpoint/2010/main" val="12031144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509588" y="527050"/>
            <a:ext cx="6138862" cy="3452813"/>
          </a:xfrm>
        </p:spPr>
      </p:sp>
      <p:sp>
        <p:nvSpPr>
          <p:cNvPr id="3" name="ノート プレースホルダー 2"/>
          <p:cNvSpPr>
            <a:spLocks noGrp="1"/>
          </p:cNvSpPr>
          <p:nvPr>
            <p:ph type="body" idx="1"/>
          </p:nvPr>
        </p:nvSpPr>
        <p:spPr/>
        <p:txBody>
          <a:bodyPr/>
          <a:lstStyle/>
          <a:p>
            <a:r>
              <a:rPr kumimoji="1" lang="ja-JP" altLang="ja-JP" sz="1200" b="0" i="0" kern="1200" dirty="0">
                <a:solidFill>
                  <a:schemeClr val="tx1"/>
                </a:solidFill>
                <a:effectLst/>
                <a:latin typeface="+mn-lt"/>
                <a:ea typeface="+mn-ea"/>
                <a:cs typeface="+mn-cs"/>
              </a:rPr>
              <a:t>2026年6月開催台北国際大会の”友愛の家”の米山ブースへ来られた皆さんにお聞きしました。</a:t>
            </a:r>
            <a:r>
              <a:rPr kumimoji="1" lang="ja-JP" altLang="en-US" dirty="0"/>
              <a:t>ロータリアンからはこんな声をいただきました。</a:t>
            </a:r>
            <a:endParaRPr kumimoji="1" lang="en-US" altLang="ja-JP" dirty="0"/>
          </a:p>
          <a:p>
            <a:endParaRPr kumimoji="1" lang="en-US" altLang="ja-JP" dirty="0"/>
          </a:p>
          <a:p>
            <a:pPr defTabSz="946404"/>
            <a:r>
              <a:rPr kumimoji="1" lang="ja-JP" altLang="en-US" b="1" dirty="0">
                <a:latin typeface="+mn-lt"/>
              </a:rPr>
              <a:t>クリック！</a:t>
            </a:r>
            <a:r>
              <a:rPr kumimoji="1" lang="ja-JP" altLang="en-US" dirty="0">
                <a:latin typeface="+mn-lt"/>
              </a:rPr>
              <a:t>（</a:t>
            </a:r>
            <a:r>
              <a:rPr kumimoji="1" lang="en-US" altLang="ja-JP" dirty="0">
                <a:latin typeface="+mn-lt"/>
              </a:rPr>
              <a:t>1</a:t>
            </a:r>
            <a:r>
              <a:rPr kumimoji="1" lang="ja-JP" altLang="en-US" dirty="0">
                <a:latin typeface="+mn-lt"/>
              </a:rPr>
              <a:t>人目が表示されます）</a:t>
            </a:r>
            <a:endParaRPr kumimoji="1" lang="en-US" altLang="ja-JP" dirty="0">
              <a:latin typeface="+mn-lt"/>
            </a:endParaRPr>
          </a:p>
          <a:p>
            <a:r>
              <a:rPr kumimoji="1" lang="ja-JP" altLang="en-US" dirty="0"/>
              <a:t>・若者の未来と平和への投資です（第</a:t>
            </a:r>
            <a:r>
              <a:rPr kumimoji="1" lang="en-US" altLang="ja-JP" dirty="0"/>
              <a:t>2830</a:t>
            </a:r>
            <a:r>
              <a:rPr kumimoji="1" lang="ja-JP" altLang="en-US" dirty="0"/>
              <a:t>地区青森のロータリアン）</a:t>
            </a:r>
            <a:endParaRPr kumimoji="1" lang="en-US" altLang="ja-JP" dirty="0"/>
          </a:p>
          <a:p>
            <a:endParaRPr kumimoji="1" lang="en-US" altLang="ja-JP" dirty="0"/>
          </a:p>
          <a:p>
            <a:pPr defTabSz="946404"/>
            <a:r>
              <a:rPr kumimoji="1" lang="ja-JP" altLang="en-US" b="1" dirty="0">
                <a:latin typeface="+mn-lt"/>
              </a:rPr>
              <a:t>クリック！</a:t>
            </a:r>
            <a:r>
              <a:rPr kumimoji="1" lang="ja-JP" altLang="en-US" dirty="0">
                <a:latin typeface="+mn-lt"/>
              </a:rPr>
              <a:t>（</a:t>
            </a:r>
            <a:r>
              <a:rPr kumimoji="1" lang="en-US" altLang="ja-JP" dirty="0">
                <a:latin typeface="+mn-lt"/>
              </a:rPr>
              <a:t>2</a:t>
            </a:r>
            <a:r>
              <a:rPr kumimoji="1" lang="ja-JP" altLang="en-US" dirty="0">
                <a:latin typeface="+mn-lt"/>
              </a:rPr>
              <a:t>人目が表示されます）</a:t>
            </a:r>
            <a:endParaRPr kumimoji="1" lang="en-US" altLang="ja-JP" dirty="0">
              <a:latin typeface="+mn-lt"/>
            </a:endParaRPr>
          </a:p>
          <a:p>
            <a:pPr defTabSz="946404"/>
            <a:r>
              <a:rPr kumimoji="1" lang="ja-JP" altLang="en-US" dirty="0"/>
              <a:t>・日本と世界の未来をつなぐ架け橋です（上海のロータリアン）</a:t>
            </a:r>
            <a:endParaRPr kumimoji="1" lang="en-US" altLang="ja-JP" dirty="0"/>
          </a:p>
          <a:p>
            <a:pPr defTabSz="946404"/>
            <a:endParaRPr kumimoji="1" lang="en-US" altLang="ja-JP" dirty="0"/>
          </a:p>
          <a:p>
            <a:pPr defTabSz="946404"/>
            <a:r>
              <a:rPr kumimoji="1" lang="ja-JP" altLang="en-US" b="1" dirty="0">
                <a:latin typeface="+mn-lt"/>
              </a:rPr>
              <a:t>クリック！</a:t>
            </a:r>
            <a:r>
              <a:rPr kumimoji="1" lang="ja-JP" altLang="en-US" dirty="0">
                <a:latin typeface="+mn-lt"/>
              </a:rPr>
              <a:t>（</a:t>
            </a:r>
            <a:r>
              <a:rPr kumimoji="1" lang="en-US" altLang="ja-JP" dirty="0">
                <a:latin typeface="+mn-lt"/>
              </a:rPr>
              <a:t>3</a:t>
            </a:r>
            <a:r>
              <a:rPr kumimoji="1" lang="ja-JP" altLang="en-US" dirty="0">
                <a:latin typeface="+mn-lt"/>
              </a:rPr>
              <a:t>人目が表示されます）</a:t>
            </a:r>
            <a:endParaRPr kumimoji="1" lang="en-US" altLang="ja-JP" dirty="0">
              <a:latin typeface="+mn-lt"/>
            </a:endParaRPr>
          </a:p>
          <a:p>
            <a:pPr defTabSz="946404"/>
            <a:r>
              <a:rPr kumimoji="1" lang="ja-JP" altLang="en-US" dirty="0"/>
              <a:t>・人と人をつなぐ愛（第</a:t>
            </a:r>
            <a:r>
              <a:rPr kumimoji="1" lang="en-US" altLang="ja-JP" dirty="0"/>
              <a:t>2620</a:t>
            </a:r>
            <a:r>
              <a:rPr kumimoji="1" lang="ja-JP" altLang="en-US" dirty="0"/>
              <a:t>地区山梨のロータリアン）</a:t>
            </a:r>
            <a:endParaRPr kumimoji="1" lang="en-US" altLang="ja-JP" dirty="0"/>
          </a:p>
          <a:p>
            <a:pPr defTabSz="946404"/>
            <a:endParaRPr kumimoji="1" lang="en-US" altLang="ja-JP" dirty="0"/>
          </a:p>
          <a:p>
            <a:endParaRPr kumimoji="1" lang="en-US" altLang="ja-JP" dirty="0"/>
          </a:p>
          <a:p>
            <a:endParaRPr kumimoji="1" lang="ja-JP" altLang="en-US" dirty="0"/>
          </a:p>
        </p:txBody>
      </p:sp>
      <p:sp>
        <p:nvSpPr>
          <p:cNvPr id="4" name="ヘッダー プレースホルダー 3"/>
          <p:cNvSpPr>
            <a:spLocks noGrp="1"/>
          </p:cNvSpPr>
          <p:nvPr>
            <p:ph type="hdr" sz="quarter"/>
          </p:nvPr>
        </p:nvSpPr>
        <p:spPr/>
        <p:txBody>
          <a:bodyPr/>
          <a:lstStyle/>
          <a:p>
            <a:endParaRPr kumimoji="1" lang="ja-JP" altLang="en-US" dirty="0"/>
          </a:p>
        </p:txBody>
      </p:sp>
      <p:sp>
        <p:nvSpPr>
          <p:cNvPr id="5" name="スライド番号プレースホルダー 4"/>
          <p:cNvSpPr>
            <a:spLocks noGrp="1"/>
          </p:cNvSpPr>
          <p:nvPr>
            <p:ph type="sldNum" sz="quarter" idx="5"/>
          </p:nvPr>
        </p:nvSpPr>
        <p:spPr/>
        <p:txBody>
          <a:bodyPr/>
          <a:lstStyle/>
          <a:p>
            <a:fld id="{F8505084-C8FE-4CFE-8751-3A1553B02A56}" type="slidenum">
              <a:rPr kumimoji="1" lang="ja-JP" altLang="en-US" smtClean="0"/>
              <a:t>11</a:t>
            </a:fld>
            <a:endParaRPr kumimoji="1" lang="ja-JP" altLang="en-US"/>
          </a:p>
        </p:txBody>
      </p:sp>
    </p:spTree>
    <p:extLst>
      <p:ext uri="{BB962C8B-B14F-4D97-AF65-F5344CB8AC3E}">
        <p14:creationId xmlns:p14="http://schemas.microsoft.com/office/powerpoint/2010/main" val="19041589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509588" y="527050"/>
            <a:ext cx="6138862" cy="3452813"/>
          </a:xfrm>
        </p:spPr>
      </p:sp>
      <p:sp>
        <p:nvSpPr>
          <p:cNvPr id="3" name="ノート プレースホルダー 2"/>
          <p:cNvSpPr>
            <a:spLocks noGrp="1"/>
          </p:cNvSpPr>
          <p:nvPr>
            <p:ph type="body" idx="1"/>
          </p:nvPr>
        </p:nvSpPr>
        <p:spPr/>
        <p:txBody>
          <a:bodyPr/>
          <a:lstStyle/>
          <a:p>
            <a:r>
              <a:rPr kumimoji="1" lang="ja-JP" altLang="en-US" dirty="0"/>
              <a:t>元米山奨学生からはこんな声をいただきました。</a:t>
            </a:r>
            <a:endParaRPr kumimoji="1" lang="en-US" altLang="ja-JP" dirty="0"/>
          </a:p>
          <a:p>
            <a:endParaRPr kumimoji="1" lang="en-US" altLang="ja-JP" dirty="0"/>
          </a:p>
          <a:p>
            <a:pPr defTabSz="946404">
              <a:defRPr/>
            </a:pPr>
            <a:r>
              <a:rPr kumimoji="1" lang="ja-JP" altLang="en-US" b="1" dirty="0">
                <a:latin typeface="+mn-lt"/>
              </a:rPr>
              <a:t>クリック！</a:t>
            </a:r>
            <a:r>
              <a:rPr kumimoji="1" lang="ja-JP" altLang="en-US" dirty="0">
                <a:latin typeface="+mn-lt"/>
              </a:rPr>
              <a:t>（</a:t>
            </a:r>
            <a:r>
              <a:rPr kumimoji="1" lang="en-US" altLang="ja-JP" dirty="0">
                <a:latin typeface="+mn-lt"/>
              </a:rPr>
              <a:t>1</a:t>
            </a:r>
            <a:r>
              <a:rPr kumimoji="1" lang="ja-JP" altLang="en-US" dirty="0">
                <a:latin typeface="+mn-lt"/>
              </a:rPr>
              <a:t>人目が表示されます）</a:t>
            </a:r>
            <a:endParaRPr kumimoji="1" lang="en-US" altLang="ja-JP" dirty="0">
              <a:latin typeface="+mn-lt"/>
            </a:endParaRPr>
          </a:p>
          <a:p>
            <a:r>
              <a:rPr kumimoji="1" lang="ja-JP" altLang="en-US" dirty="0"/>
              <a:t>・日本でのすべてをサポートしていただいた存在です（この学友は、今は第</a:t>
            </a:r>
            <a:r>
              <a:rPr kumimoji="1" lang="en-US" altLang="ja-JP" dirty="0"/>
              <a:t>2770</a:t>
            </a:r>
            <a:r>
              <a:rPr kumimoji="1" lang="ja-JP" altLang="en-US" dirty="0"/>
              <a:t>地区のさいたま大空ロータリークラブの会員となっています）</a:t>
            </a:r>
            <a:endParaRPr kumimoji="1" lang="en-US" altLang="ja-JP" dirty="0"/>
          </a:p>
          <a:p>
            <a:endParaRPr kumimoji="1" lang="en-US" altLang="ja-JP" dirty="0"/>
          </a:p>
          <a:p>
            <a:pPr defTabSz="946404">
              <a:defRPr/>
            </a:pPr>
            <a:r>
              <a:rPr kumimoji="1" lang="ja-JP" altLang="en-US" b="1" dirty="0">
                <a:latin typeface="+mn-lt"/>
              </a:rPr>
              <a:t>クリック！</a:t>
            </a:r>
            <a:r>
              <a:rPr kumimoji="1" lang="ja-JP" altLang="en-US" dirty="0">
                <a:latin typeface="+mn-lt"/>
              </a:rPr>
              <a:t>（</a:t>
            </a:r>
            <a:r>
              <a:rPr kumimoji="1" lang="en-US" altLang="ja-JP" dirty="0">
                <a:latin typeface="+mn-lt"/>
              </a:rPr>
              <a:t>2</a:t>
            </a:r>
            <a:r>
              <a:rPr kumimoji="1" lang="ja-JP" altLang="en-US" dirty="0">
                <a:latin typeface="+mn-lt"/>
              </a:rPr>
              <a:t>人目が表示されます）</a:t>
            </a:r>
            <a:endParaRPr kumimoji="1" lang="en-US" altLang="ja-JP" dirty="0">
              <a:latin typeface="+mn-lt"/>
            </a:endParaRPr>
          </a:p>
          <a:p>
            <a:pPr defTabSz="946404">
              <a:defRPr/>
            </a:pPr>
            <a:r>
              <a:rPr kumimoji="1" lang="ja-JP" altLang="en-US" dirty="0"/>
              <a:t>・私の人生の転機（この学友は、インドネシアで今年度ガバナーをつとめています）</a:t>
            </a:r>
            <a:endParaRPr kumimoji="1" lang="en-US" altLang="ja-JP" dirty="0"/>
          </a:p>
          <a:p>
            <a:pPr defTabSz="946404">
              <a:defRPr/>
            </a:pPr>
            <a:endParaRPr kumimoji="1" lang="en-US" altLang="ja-JP" dirty="0"/>
          </a:p>
          <a:p>
            <a:pPr defTabSz="946404">
              <a:defRPr/>
            </a:pPr>
            <a:endParaRPr kumimoji="1" lang="en-US" altLang="ja-JP" dirty="0"/>
          </a:p>
          <a:p>
            <a:pPr defTabSz="946404">
              <a:defRPr/>
            </a:pPr>
            <a:r>
              <a:rPr kumimoji="1" lang="ja-JP" altLang="en-US" dirty="0"/>
              <a:t>皆さんにとって米山とはどんな存在ですか？</a:t>
            </a:r>
            <a:endParaRPr kumimoji="1" lang="en-US" altLang="ja-JP" dirty="0"/>
          </a:p>
          <a:p>
            <a:pPr defTabSz="946404">
              <a:defRPr/>
            </a:pPr>
            <a:endParaRPr kumimoji="1" lang="en-US" altLang="ja-JP" dirty="0"/>
          </a:p>
          <a:p>
            <a:pPr defTabSz="946404">
              <a:defRPr/>
            </a:pPr>
            <a:endParaRPr kumimoji="1" lang="en-US" altLang="ja-JP" dirty="0"/>
          </a:p>
        </p:txBody>
      </p:sp>
      <p:sp>
        <p:nvSpPr>
          <p:cNvPr id="4" name="ヘッダー プレースホルダー 3"/>
          <p:cNvSpPr>
            <a:spLocks noGrp="1"/>
          </p:cNvSpPr>
          <p:nvPr>
            <p:ph type="hdr" sz="quarter"/>
          </p:nvPr>
        </p:nvSpPr>
        <p:spPr/>
        <p:txBody>
          <a:bodyPr/>
          <a:lstStyle/>
          <a:p>
            <a:endParaRPr kumimoji="1" lang="ja-JP" altLang="en-US" dirty="0"/>
          </a:p>
        </p:txBody>
      </p:sp>
      <p:sp>
        <p:nvSpPr>
          <p:cNvPr id="5" name="スライド番号プレースホルダー 4"/>
          <p:cNvSpPr>
            <a:spLocks noGrp="1"/>
          </p:cNvSpPr>
          <p:nvPr>
            <p:ph type="sldNum" sz="quarter" idx="5"/>
          </p:nvPr>
        </p:nvSpPr>
        <p:spPr/>
        <p:txBody>
          <a:bodyPr/>
          <a:lstStyle/>
          <a:p>
            <a:fld id="{F8505084-C8FE-4CFE-8751-3A1553B02A56}" type="slidenum">
              <a:rPr kumimoji="1" lang="ja-JP" altLang="en-US" smtClean="0"/>
              <a:t>12</a:t>
            </a:fld>
            <a:endParaRPr kumimoji="1" lang="ja-JP" altLang="en-US"/>
          </a:p>
        </p:txBody>
      </p:sp>
    </p:spTree>
    <p:extLst>
      <p:ext uri="{BB962C8B-B14F-4D97-AF65-F5344CB8AC3E}">
        <p14:creationId xmlns:p14="http://schemas.microsoft.com/office/powerpoint/2010/main" val="24099007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509588" y="527050"/>
            <a:ext cx="6138862" cy="3452813"/>
          </a:xfrm>
        </p:spPr>
      </p:sp>
      <p:sp>
        <p:nvSpPr>
          <p:cNvPr id="3" name="ノート プレースホルダー 2"/>
          <p:cNvSpPr>
            <a:spLocks noGrp="1"/>
          </p:cNvSpPr>
          <p:nvPr>
            <p:ph type="body" idx="1"/>
          </p:nvPr>
        </p:nvSpPr>
        <p:spPr/>
        <p:txBody>
          <a:bodyPr/>
          <a:lstStyle/>
          <a:p>
            <a:pPr defTabSz="946404"/>
            <a:r>
              <a:rPr kumimoji="1" lang="ja-JP" altLang="en-US" dirty="0">
                <a:latin typeface="游ゴシック" panose="020B0400000000000000" pitchFamily="50" charset="-128"/>
                <a:ea typeface="+mn-ea"/>
              </a:rPr>
              <a:t>続いて、事業の財政と寄付金についてお話しします</a:t>
            </a:r>
            <a:endParaRPr kumimoji="1" lang="en-US" altLang="ja-JP" dirty="0">
              <a:latin typeface="游ゴシック" panose="020B0400000000000000" pitchFamily="50" charset="-128"/>
              <a:ea typeface="+mn-ea"/>
            </a:endParaRPr>
          </a:p>
          <a:p>
            <a:endParaRPr kumimoji="1" lang="ja-JP" altLang="en-US" dirty="0"/>
          </a:p>
        </p:txBody>
      </p:sp>
      <p:sp>
        <p:nvSpPr>
          <p:cNvPr id="4" name="ヘッダー プレースホルダー 3"/>
          <p:cNvSpPr>
            <a:spLocks noGrp="1"/>
          </p:cNvSpPr>
          <p:nvPr>
            <p:ph type="hdr" sz="quarter"/>
          </p:nvPr>
        </p:nvSpPr>
        <p:spPr/>
        <p:txBody>
          <a:bodyPr/>
          <a:lstStyle/>
          <a:p>
            <a:endParaRPr kumimoji="1" lang="ja-JP" altLang="en-US" dirty="0"/>
          </a:p>
        </p:txBody>
      </p:sp>
      <p:sp>
        <p:nvSpPr>
          <p:cNvPr id="5" name="スライド番号プレースホルダー 4"/>
          <p:cNvSpPr>
            <a:spLocks noGrp="1"/>
          </p:cNvSpPr>
          <p:nvPr>
            <p:ph type="sldNum" sz="quarter" idx="5"/>
          </p:nvPr>
        </p:nvSpPr>
        <p:spPr/>
        <p:txBody>
          <a:bodyPr/>
          <a:lstStyle/>
          <a:p>
            <a:fld id="{F8505084-C8FE-4CFE-8751-3A1553B02A56}" type="slidenum">
              <a:rPr kumimoji="1" lang="ja-JP" altLang="en-US" smtClean="0"/>
              <a:t>13</a:t>
            </a:fld>
            <a:endParaRPr kumimoji="1" lang="ja-JP" altLang="en-US"/>
          </a:p>
        </p:txBody>
      </p:sp>
    </p:spTree>
    <p:extLst>
      <p:ext uri="{BB962C8B-B14F-4D97-AF65-F5344CB8AC3E}">
        <p14:creationId xmlns:p14="http://schemas.microsoft.com/office/powerpoint/2010/main" val="20880967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509588" y="527050"/>
            <a:ext cx="6138862" cy="3452813"/>
          </a:xfrm>
        </p:spPr>
      </p:sp>
      <p:sp>
        <p:nvSpPr>
          <p:cNvPr id="3" name="ノート プレースホルダー 2"/>
          <p:cNvSpPr>
            <a:spLocks noGrp="1"/>
          </p:cNvSpPr>
          <p:nvPr>
            <p:ph type="body" idx="1"/>
          </p:nvPr>
        </p:nvSpPr>
        <p:spPr/>
        <p:txBody>
          <a:bodyPr/>
          <a:lstStyle/>
          <a:p>
            <a:pPr defTabSz="946322">
              <a:defRPr/>
            </a:pPr>
            <a:r>
              <a:rPr lang="ja-JP" altLang="en-US" dirty="0">
                <a:latin typeface="游ゴシック" panose="020B0400000000000000" pitchFamily="50" charset="-128"/>
                <a:ea typeface="+mn-ea"/>
              </a:rPr>
              <a:t>★豆</a:t>
            </a:r>
            <a:r>
              <a:rPr lang="ja-JP" altLang="en-US" b="0" dirty="0">
                <a:latin typeface="游ゴシック" panose="020B0400000000000000" pitchFamily="50" charset="-128"/>
                <a:ea typeface="+mn-ea"/>
              </a:rPr>
              <a:t>辞典</a:t>
            </a:r>
            <a:r>
              <a:rPr lang="en-US" altLang="ja-JP" b="0" dirty="0">
                <a:latin typeface="游ゴシック" panose="020B0400000000000000" pitchFamily="50" charset="-128"/>
                <a:ea typeface="+mn-ea"/>
              </a:rPr>
              <a:t>p22</a:t>
            </a:r>
            <a:r>
              <a:rPr lang="ja-JP" altLang="en-US" b="0" dirty="0">
                <a:latin typeface="游ゴシック" panose="020B0400000000000000" pitchFamily="50" charset="-128"/>
                <a:ea typeface="+mn-ea"/>
              </a:rPr>
              <a:t>に対応</a:t>
            </a:r>
            <a:endParaRPr lang="en-US" altLang="ja-JP" b="0" dirty="0">
              <a:latin typeface="游ゴシック" panose="020B0400000000000000" pitchFamily="50" charset="-128"/>
              <a:ea typeface="+mn-ea"/>
            </a:endParaRPr>
          </a:p>
          <a:p>
            <a:endParaRPr kumimoji="1" lang="en-US" altLang="ja-JP" dirty="0">
              <a:latin typeface="游ゴシック" panose="020B0400000000000000" pitchFamily="50" charset="-128"/>
              <a:ea typeface="+mn-ea"/>
            </a:endParaRPr>
          </a:p>
          <a:p>
            <a:r>
              <a:rPr kumimoji="1" lang="ja-JP" altLang="en-US" dirty="0">
                <a:latin typeface="游ゴシック" panose="020B0400000000000000" pitchFamily="50" charset="-128"/>
                <a:ea typeface="+mn-ea"/>
              </a:rPr>
              <a:t>米山奨学会への寄付は大きく</a:t>
            </a:r>
            <a:r>
              <a:rPr kumimoji="1" lang="en-US" altLang="ja-JP" dirty="0">
                <a:latin typeface="游ゴシック" panose="020B0400000000000000" pitchFamily="50" charset="-128"/>
                <a:ea typeface="+mn-ea"/>
              </a:rPr>
              <a:t>2</a:t>
            </a:r>
            <a:r>
              <a:rPr kumimoji="1" lang="ja-JP" altLang="en-US" dirty="0">
                <a:latin typeface="游ゴシック" panose="020B0400000000000000" pitchFamily="50" charset="-128"/>
                <a:ea typeface="+mn-ea"/>
              </a:rPr>
              <a:t>種類です。</a:t>
            </a:r>
            <a:endParaRPr kumimoji="1" lang="en-US" altLang="ja-JP" dirty="0">
              <a:latin typeface="游ゴシック" panose="020B0400000000000000" pitchFamily="50" charset="-128"/>
              <a:ea typeface="+mn-ea"/>
            </a:endParaRPr>
          </a:p>
          <a:p>
            <a:r>
              <a:rPr kumimoji="1" lang="ja-JP" altLang="en-US" dirty="0">
                <a:latin typeface="游ゴシック" panose="020B0400000000000000" pitchFamily="50" charset="-128"/>
                <a:ea typeface="+mn-ea"/>
              </a:rPr>
              <a:t>クラブから会員数分を納める「普通寄付金」と、それ以外に、個人・法人・クラブから任意で出す「特別寄付金」です。</a:t>
            </a:r>
            <a:endParaRPr kumimoji="1" lang="en-US" altLang="ja-JP" dirty="0">
              <a:latin typeface="游ゴシック" panose="020B0400000000000000" pitchFamily="50" charset="-128"/>
              <a:ea typeface="+mn-ea"/>
            </a:endParaRPr>
          </a:p>
          <a:p>
            <a:endParaRPr kumimoji="1" lang="en-US" altLang="ja-JP" dirty="0">
              <a:latin typeface="游ゴシック" panose="020B0400000000000000" pitchFamily="50" charset="-128"/>
              <a:ea typeface="+mn-ea"/>
            </a:endParaRPr>
          </a:p>
          <a:p>
            <a:r>
              <a:rPr kumimoji="1" lang="ja-JP" altLang="en-US" dirty="0">
                <a:latin typeface="游ゴシック" panose="020B0400000000000000" pitchFamily="50" charset="-128"/>
                <a:ea typeface="+mn-ea"/>
              </a:rPr>
              <a:t>「普通寄付金」は、かつて米山奨学会が財団法人を設立しようとした際、当時の文部省はなかなか首を縦にふってくれませんでした。そこで、普通寄付金の確約を国内全クラブからもらい、安定財源とすることを約束したことにより、ようやく財団法人の設立の認可が下りたという経緯があるもので、大切な役割を担っています。</a:t>
            </a:r>
            <a:endParaRPr kumimoji="1" lang="en-US" altLang="ja-JP" dirty="0">
              <a:latin typeface="游ゴシック" panose="020B0400000000000000" pitchFamily="50" charset="-128"/>
              <a:ea typeface="+mn-ea"/>
            </a:endParaRPr>
          </a:p>
          <a:p>
            <a:endParaRPr kumimoji="1" lang="en-US" altLang="ja-JP" dirty="0">
              <a:latin typeface="游ゴシック" panose="020B0400000000000000" pitchFamily="50" charset="-128"/>
              <a:ea typeface="+mn-ea"/>
            </a:endParaRPr>
          </a:p>
          <a:p>
            <a:r>
              <a:rPr kumimoji="1" lang="ja-JP" altLang="en-US" dirty="0">
                <a:latin typeface="游ゴシック" panose="020B0400000000000000" pitchFamily="50" charset="-128"/>
                <a:ea typeface="+mn-ea"/>
              </a:rPr>
              <a:t>「特別寄付金」は、任意でしていただくものです。こちらは個人やクラブ、法人の実績となり、表彰の対象となります。</a:t>
            </a:r>
            <a:endParaRPr kumimoji="1" lang="en-US" altLang="ja-JP" dirty="0">
              <a:latin typeface="游ゴシック" panose="020B0400000000000000" pitchFamily="50" charset="-128"/>
              <a:ea typeface="+mn-ea"/>
            </a:endParaRPr>
          </a:p>
          <a:p>
            <a:endParaRPr kumimoji="1" lang="en-US" altLang="ja-JP" dirty="0">
              <a:latin typeface="游ゴシック" panose="020B0400000000000000" pitchFamily="50" charset="-128"/>
              <a:ea typeface="+mn-ea"/>
            </a:endParaRPr>
          </a:p>
          <a:p>
            <a:r>
              <a:rPr kumimoji="1" lang="ja-JP" altLang="en-US" dirty="0">
                <a:latin typeface="游ゴシック" panose="020B0400000000000000" pitchFamily="50" charset="-128"/>
                <a:ea typeface="+mn-ea"/>
              </a:rPr>
              <a:t>米山奨学会への寄付は寄付金控除の対象となり、確定申告をすれば、所得税、法人税の税制優遇を受けることができます。相続税も非課税となります。</a:t>
            </a:r>
            <a:endParaRPr kumimoji="1" lang="en-US" altLang="ja-JP" dirty="0">
              <a:latin typeface="游ゴシック" panose="020B0400000000000000" pitchFamily="50" charset="-128"/>
              <a:ea typeface="+mn-ea"/>
            </a:endParaRPr>
          </a:p>
          <a:p>
            <a:endParaRPr kumimoji="1" lang="en-US" altLang="ja-JP" dirty="0">
              <a:latin typeface="游ゴシック" panose="020B0400000000000000" pitchFamily="50" charset="-128"/>
              <a:ea typeface="+mn-ea"/>
            </a:endParaRPr>
          </a:p>
          <a:p>
            <a:endParaRPr kumimoji="1" lang="en-US" altLang="ja-JP" dirty="0">
              <a:latin typeface="游ゴシック" panose="020B0400000000000000" pitchFamily="50" charset="-128"/>
              <a:ea typeface="+mn-ea"/>
            </a:endParaRPr>
          </a:p>
          <a:p>
            <a:r>
              <a:rPr kumimoji="1" lang="en-US" altLang="ja-JP" dirty="0">
                <a:latin typeface="游ゴシック" panose="020B0400000000000000" pitchFamily="50" charset="-128"/>
                <a:ea typeface="+mn-ea"/>
              </a:rPr>
              <a:t>※</a:t>
            </a:r>
            <a:r>
              <a:rPr kumimoji="1" lang="ja-JP" altLang="en-US" dirty="0">
                <a:latin typeface="游ゴシック" panose="020B0400000000000000" pitchFamily="50" charset="-128"/>
                <a:ea typeface="+mn-ea"/>
              </a:rPr>
              <a:t>どの程度軽減されるかは豆辞典</a:t>
            </a:r>
            <a:r>
              <a:rPr kumimoji="1" lang="ja-JP" altLang="en-US" b="0" dirty="0">
                <a:latin typeface="游ゴシック" panose="020B0400000000000000" pitchFamily="50" charset="-128"/>
                <a:ea typeface="+mn-ea"/>
              </a:rPr>
              <a:t>の</a:t>
            </a:r>
            <a:r>
              <a:rPr kumimoji="1" lang="en-US" altLang="ja-JP" b="0" dirty="0">
                <a:latin typeface="游ゴシック" panose="020B0400000000000000" pitchFamily="50" charset="-128"/>
                <a:ea typeface="+mn-ea"/>
              </a:rPr>
              <a:t>p24</a:t>
            </a:r>
            <a:r>
              <a:rPr kumimoji="1" lang="ja-JP" altLang="en-US" b="0" dirty="0">
                <a:latin typeface="游ゴシック" panose="020B0400000000000000" pitchFamily="50" charset="-128"/>
                <a:ea typeface="+mn-ea"/>
              </a:rPr>
              <a:t>をご参照</a:t>
            </a:r>
            <a:r>
              <a:rPr kumimoji="1" lang="ja-JP" altLang="en-US" dirty="0">
                <a:latin typeface="游ゴシック" panose="020B0400000000000000" pitchFamily="50" charset="-128"/>
                <a:ea typeface="+mn-ea"/>
              </a:rPr>
              <a:t>ください</a:t>
            </a:r>
          </a:p>
          <a:p>
            <a:endParaRPr kumimoji="1" lang="ja-JP" altLang="en-US" dirty="0">
              <a:latin typeface="游ゴシック" panose="020B0400000000000000" pitchFamily="50" charset="-128"/>
              <a:ea typeface="+mn-ea"/>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F8505084-C8FE-4CFE-8751-3A1553B02A56}" type="slidenum">
              <a:rPr kumimoji="1" lang="ja-JP" altLang="en-US" smtClean="0"/>
              <a:t>14</a:t>
            </a:fld>
            <a:endParaRPr kumimoji="1" lang="ja-JP" altLang="en-US"/>
          </a:p>
        </p:txBody>
      </p:sp>
    </p:spTree>
    <p:extLst>
      <p:ext uri="{BB962C8B-B14F-4D97-AF65-F5344CB8AC3E}">
        <p14:creationId xmlns:p14="http://schemas.microsoft.com/office/powerpoint/2010/main" val="6653051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509588" y="527050"/>
            <a:ext cx="6138862" cy="3452813"/>
          </a:xfrm>
        </p:spPr>
      </p:sp>
      <p:sp>
        <p:nvSpPr>
          <p:cNvPr id="3" name="ノート プレースホルダー 2"/>
          <p:cNvSpPr>
            <a:spLocks noGrp="1"/>
          </p:cNvSpPr>
          <p:nvPr>
            <p:ph type="body" idx="1"/>
          </p:nvPr>
        </p:nvSpPr>
        <p:spPr/>
        <p:txBody>
          <a:bodyPr/>
          <a:lstStyle/>
          <a:p>
            <a:pPr marL="0" lvl="1"/>
            <a:r>
              <a:rPr lang="ja-JP" altLang="en-US" dirty="0"/>
              <a:t>★豆辞典</a:t>
            </a:r>
            <a:r>
              <a:rPr lang="en-US" altLang="ja-JP" dirty="0"/>
              <a:t>p7</a:t>
            </a:r>
            <a:r>
              <a:rPr lang="ja-JP" altLang="en-US" dirty="0"/>
              <a:t>に対応</a:t>
            </a:r>
            <a:endParaRPr lang="en-US" altLang="ja-JP" dirty="0"/>
          </a:p>
          <a:p>
            <a:endParaRPr lang="en-US" altLang="ja-JP" dirty="0"/>
          </a:p>
          <a:p>
            <a:pPr algn="just"/>
            <a:r>
              <a:rPr lang="en-US" altLang="ja-JP" dirty="0"/>
              <a:t>2025-26</a:t>
            </a:r>
            <a:r>
              <a:rPr lang="ja-JP" altLang="en-US" dirty="0"/>
              <a:t>年度の寄付金収入は</a:t>
            </a:r>
            <a:r>
              <a:rPr lang="en-US" altLang="ja-JP" dirty="0"/>
              <a:t>12</a:t>
            </a:r>
            <a:r>
              <a:rPr lang="ja-JP" altLang="en-US" dirty="0"/>
              <a:t>億</a:t>
            </a:r>
            <a:r>
              <a:rPr lang="en-US" altLang="ja-JP" dirty="0"/>
              <a:t>9,516</a:t>
            </a:r>
            <a:r>
              <a:rPr lang="ja-JP" altLang="en-US" dirty="0"/>
              <a:t>万円と、前年度（</a:t>
            </a:r>
            <a:r>
              <a:rPr lang="en-US" altLang="ja-JP" dirty="0"/>
              <a:t>13</a:t>
            </a:r>
            <a:r>
              <a:rPr lang="ja-JP" altLang="en-US" dirty="0"/>
              <a:t>億</a:t>
            </a:r>
            <a:r>
              <a:rPr lang="en-US" altLang="ja-JP" dirty="0"/>
              <a:t>3,052</a:t>
            </a:r>
            <a:r>
              <a:rPr lang="ja-JP" altLang="en-US" dirty="0"/>
              <a:t>万円）から</a:t>
            </a:r>
            <a:r>
              <a:rPr lang="en-US" altLang="ja-JP" dirty="0"/>
              <a:t>3,500</a:t>
            </a:r>
            <a:r>
              <a:rPr lang="ja-JP" altLang="en-US" dirty="0"/>
              <a:t>万円ほど減少しました。一方、金利上昇により利息収入が増加したことから、総収入はほぼ前年並みとなりました。</a:t>
            </a:r>
            <a:endParaRPr lang="en-US" altLang="ja-JP" dirty="0"/>
          </a:p>
          <a:p>
            <a:pPr algn="just"/>
            <a:r>
              <a:rPr lang="ja-JP" altLang="en-US" dirty="0"/>
              <a:t>上段グリーン色の有価証券の配当金（</a:t>
            </a:r>
            <a:r>
              <a:rPr lang="en-US" altLang="ja-JP" dirty="0"/>
              <a:t>※1</a:t>
            </a:r>
            <a:r>
              <a:rPr lang="ja-JP" altLang="en-US" dirty="0"/>
              <a:t>）は、事前の取り決めにより、奨学金にのみ使用しています。</a:t>
            </a:r>
          </a:p>
          <a:p>
            <a:pPr algn="just"/>
            <a:endParaRPr lang="en-US" altLang="ja-JP" dirty="0"/>
          </a:p>
          <a:p>
            <a:pPr algn="just"/>
            <a:r>
              <a:rPr lang="ja-JP" altLang="en-US" dirty="0"/>
              <a:t>支出面は、奨学生数の増加に伴い、奨学金を中心に事業費支出が増加しました。皆さまからの寄付金は奨学金の原資として充て、地区・世話クラブへの補助費、事業部門の事務局人件費等にも活用されています。</a:t>
            </a:r>
            <a:endParaRPr lang="en-US" altLang="ja-JP" dirty="0"/>
          </a:p>
          <a:p>
            <a:pPr algn="just"/>
            <a:endParaRPr lang="en-US" altLang="ja-JP" dirty="0"/>
          </a:p>
          <a:p>
            <a:r>
              <a:rPr lang="ja-JP" altLang="en-US" dirty="0"/>
              <a:t>米山奨学事業は、規模が非常に大きい事業であるにもかかわらず、管理費は支出のわずか</a:t>
            </a:r>
            <a:r>
              <a:rPr lang="en-US" altLang="ja-JP" dirty="0"/>
              <a:t>3</a:t>
            </a:r>
            <a:r>
              <a:rPr lang="ja-JP" altLang="en-US" dirty="0"/>
              <a:t>％で、利息収入で賄うことができています。</a:t>
            </a:r>
            <a:endParaRPr lang="en-US" altLang="ja-JP" dirty="0"/>
          </a:p>
          <a:p>
            <a:br>
              <a:rPr lang="en-US" altLang="ja-JP" dirty="0"/>
            </a:br>
            <a:endParaRPr lang="en-US" altLang="ja-JP" dirty="0"/>
          </a:p>
          <a:p>
            <a:r>
              <a:rPr lang="ja-JP" altLang="en-US" dirty="0"/>
              <a:t>（</a:t>
            </a:r>
            <a:r>
              <a:rPr lang="en-US" altLang="ja-JP" dirty="0"/>
              <a:t>※1</a:t>
            </a:r>
            <a:r>
              <a:rPr lang="ja-JP" altLang="en-US" dirty="0"/>
              <a:t>）</a:t>
            </a:r>
            <a:r>
              <a:rPr lang="en-US" altLang="ja-JP" dirty="0"/>
              <a:t>2016</a:t>
            </a:r>
            <a:r>
              <a:rPr lang="ja-JP" altLang="en-US" dirty="0"/>
              <a:t>年</a:t>
            </a:r>
            <a:r>
              <a:rPr lang="en-US" altLang="ja-JP" dirty="0"/>
              <a:t>9</a:t>
            </a:r>
            <a:r>
              <a:rPr lang="ja-JP" altLang="en-US" dirty="0"/>
              <a:t>月に坂本ドネイション・ファウンデイション株式会社</a:t>
            </a:r>
            <a:r>
              <a:rPr lang="en-US" altLang="ja-JP" dirty="0"/>
              <a:t>(SDF</a:t>
            </a:r>
            <a:r>
              <a:rPr lang="ja-JP" altLang="en-US" dirty="0"/>
              <a:t>社</a:t>
            </a:r>
            <a:r>
              <a:rPr lang="en-US" altLang="ja-JP" dirty="0"/>
              <a:t>)</a:t>
            </a:r>
            <a:r>
              <a:rPr lang="ja-JP" altLang="en-US" dirty="0"/>
              <a:t>から当財団に寄贈された株式の配当金となります。</a:t>
            </a:r>
          </a:p>
          <a:p>
            <a:endParaRPr kumimoji="1" lang="ja-JP" altLang="en-US" dirty="0"/>
          </a:p>
        </p:txBody>
      </p:sp>
      <p:sp>
        <p:nvSpPr>
          <p:cNvPr id="4" name="スライド番号プレースホルダー 3"/>
          <p:cNvSpPr>
            <a:spLocks noGrp="1"/>
          </p:cNvSpPr>
          <p:nvPr>
            <p:ph type="sldNum" sz="quarter" idx="5"/>
          </p:nvPr>
        </p:nvSpPr>
        <p:spPr/>
        <p:txBody>
          <a:bodyPr/>
          <a:lstStyle/>
          <a:p>
            <a:fld id="{F8505084-C8FE-4CFE-8751-3A1553B02A56}" type="slidenum">
              <a:rPr kumimoji="1" lang="ja-JP" altLang="en-US" smtClean="0"/>
              <a:t>15</a:t>
            </a:fld>
            <a:endParaRPr kumimoji="1" lang="ja-JP" altLang="en-US"/>
          </a:p>
        </p:txBody>
      </p:sp>
    </p:spTree>
    <p:extLst>
      <p:ext uri="{BB962C8B-B14F-4D97-AF65-F5344CB8AC3E}">
        <p14:creationId xmlns:p14="http://schemas.microsoft.com/office/powerpoint/2010/main" val="25670183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509588" y="527050"/>
            <a:ext cx="6138862" cy="3452813"/>
          </a:xfrm>
        </p:spPr>
      </p:sp>
      <p:sp>
        <p:nvSpPr>
          <p:cNvPr id="3" name="ノート プレースホルダー 2"/>
          <p:cNvSpPr>
            <a:spLocks noGrp="1"/>
          </p:cNvSpPr>
          <p:nvPr>
            <p:ph type="body" idx="1"/>
          </p:nvPr>
        </p:nvSpPr>
        <p:spPr/>
        <p:txBody>
          <a:bodyPr/>
          <a:lstStyle/>
          <a:p>
            <a:r>
              <a:rPr lang="ja-JP" altLang="en-US" dirty="0"/>
              <a:t>★豆辞典</a:t>
            </a:r>
            <a:r>
              <a:rPr lang="en-US" altLang="ja-JP" dirty="0"/>
              <a:t>p26</a:t>
            </a:r>
            <a:r>
              <a:rPr lang="ja-JP" altLang="en-US" dirty="0"/>
              <a:t>に対応</a:t>
            </a:r>
            <a:endParaRPr lang="en-US" altLang="ja-JP" dirty="0"/>
          </a:p>
          <a:p>
            <a:endParaRPr lang="en-US" altLang="ja-JP" dirty="0"/>
          </a:p>
          <a:p>
            <a:r>
              <a:rPr lang="en-US" altLang="ja-JP" dirty="0"/>
              <a:t>※</a:t>
            </a:r>
            <a:r>
              <a:rPr lang="ja-JP" altLang="en-US" dirty="0"/>
              <a:t>四角の枠内は、貴地区の数字を入れてください。また、黄色の矢印を貴地区の棒グラフの上へ移動してください。</a:t>
            </a:r>
            <a:endParaRPr lang="en-US" altLang="ja-JP" dirty="0"/>
          </a:p>
          <a:p>
            <a:endParaRPr lang="en-US" altLang="ja-JP" dirty="0"/>
          </a:p>
          <a:p>
            <a:r>
              <a:rPr lang="ja-JP" altLang="en-US" dirty="0"/>
              <a:t>これは、地区別の個人平均寄付額です。</a:t>
            </a:r>
            <a:endParaRPr lang="en-US" altLang="ja-JP" dirty="0"/>
          </a:p>
          <a:p>
            <a:endParaRPr lang="en-US" altLang="ja-JP" dirty="0"/>
          </a:p>
          <a:p>
            <a:r>
              <a:rPr lang="ja-JP" altLang="en-US" dirty="0"/>
              <a:t>全国平均は</a:t>
            </a:r>
            <a:r>
              <a:rPr lang="en-US" altLang="ja-JP" dirty="0"/>
              <a:t>15,628</a:t>
            </a:r>
            <a:r>
              <a:rPr lang="ja-JP" altLang="en-US" dirty="0"/>
              <a:t>円で、前年の</a:t>
            </a:r>
            <a:r>
              <a:rPr lang="en-US" altLang="ja-JP" dirty="0"/>
              <a:t>15,999</a:t>
            </a:r>
            <a:r>
              <a:rPr lang="ja-JP" altLang="en-US" dirty="0"/>
              <a:t>円からやや減少しました。</a:t>
            </a:r>
            <a:endParaRPr lang="en-US" altLang="ja-JP" dirty="0"/>
          </a:p>
          <a:p>
            <a:endParaRPr lang="en-US" altLang="ja-JP" dirty="0"/>
          </a:p>
          <a:p>
            <a:pPr defTabSz="946404">
              <a:defRPr/>
            </a:pPr>
            <a:r>
              <a:rPr lang="ja-JP" altLang="en-US" dirty="0"/>
              <a:t>最も高かったのは、第</a:t>
            </a:r>
            <a:r>
              <a:rPr lang="en-US" altLang="ja-JP" dirty="0"/>
              <a:t>2660</a:t>
            </a:r>
            <a:r>
              <a:rPr lang="ja-JP" altLang="en-US" dirty="0"/>
              <a:t>地区（大阪）で、</a:t>
            </a:r>
            <a:r>
              <a:rPr lang="en-US" altLang="ja-JP" dirty="0"/>
              <a:t>29,595</a:t>
            </a:r>
            <a:r>
              <a:rPr lang="ja-JP" altLang="en-US" dirty="0"/>
              <a:t>円でした。</a:t>
            </a:r>
            <a:endParaRPr lang="en-US" altLang="ja-JP" dirty="0"/>
          </a:p>
          <a:p>
            <a:endParaRPr lang="en-US" altLang="ja-JP" dirty="0"/>
          </a:p>
          <a:p>
            <a:r>
              <a:rPr lang="ja-JP" altLang="en-US" dirty="0"/>
              <a:t>当地区は黄色の矢印のところで、一人あたりの平均は＊＊＊＊円。全国で＊＊番目のご寄付をいただきました。皆さまのご協力に心より感謝申し上げます。</a:t>
            </a:r>
            <a:endParaRPr lang="en-US" altLang="ja-JP" dirty="0"/>
          </a:p>
          <a:p>
            <a:endParaRPr lang="en-US" altLang="ja-JP" dirty="0"/>
          </a:p>
          <a:p>
            <a:endParaRPr lang="en-US" altLang="ja-JP" dirty="0"/>
          </a:p>
          <a:p>
            <a:r>
              <a:rPr lang="en-US" altLang="ja-JP" dirty="0"/>
              <a:t>※</a:t>
            </a:r>
            <a:r>
              <a:rPr lang="ja-JP" altLang="en-US" dirty="0"/>
              <a:t>地区番号の上にある印は、△＝前年度からアップ、▼＝前年度よりダウン を表しています。</a:t>
            </a:r>
          </a:p>
          <a:p>
            <a:endParaRPr lang="en-US" altLang="ja-JP" dirty="0"/>
          </a:p>
          <a:p>
            <a:r>
              <a:rPr lang="en-US" altLang="ja-JP" dirty="0"/>
              <a:t>【</a:t>
            </a:r>
            <a:r>
              <a:rPr lang="ja-JP" altLang="en-US" dirty="0"/>
              <a:t>参考</a:t>
            </a:r>
            <a:r>
              <a:rPr lang="en-US" altLang="ja-JP" dirty="0"/>
              <a:t>】</a:t>
            </a:r>
            <a:endParaRPr lang="ja-JP" altLang="en-US" dirty="0"/>
          </a:p>
          <a:p>
            <a:pPr defTabSz="946404">
              <a:defRPr/>
            </a:pPr>
            <a:r>
              <a:rPr lang="en-US" altLang="ja-JP" dirty="0"/>
              <a:t>『2026-27</a:t>
            </a:r>
            <a:r>
              <a:rPr lang="ja-JP" altLang="en-US" dirty="0"/>
              <a:t>年度版　米山寄付金マニュアル</a:t>
            </a:r>
            <a:r>
              <a:rPr lang="en-US" altLang="ja-JP" dirty="0"/>
              <a:t>』</a:t>
            </a:r>
            <a:r>
              <a:rPr lang="ja-JP" altLang="en-US" dirty="0"/>
              <a:t>でも寄付金増進成功事例を紹介しております。</a:t>
            </a:r>
            <a:endParaRPr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F8505084-C8FE-4CFE-8751-3A1553B02A56}" type="slidenum">
              <a:rPr kumimoji="1" lang="ja-JP" altLang="en-US" smtClean="0"/>
              <a:t>16</a:t>
            </a:fld>
            <a:endParaRPr kumimoji="1" lang="ja-JP" altLang="en-US"/>
          </a:p>
        </p:txBody>
      </p:sp>
    </p:spTree>
    <p:extLst>
      <p:ext uri="{BB962C8B-B14F-4D97-AF65-F5344CB8AC3E}">
        <p14:creationId xmlns:p14="http://schemas.microsoft.com/office/powerpoint/2010/main" val="24412317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509588" y="527050"/>
            <a:ext cx="6138862" cy="3452813"/>
          </a:xfrm>
        </p:spPr>
      </p:sp>
      <p:sp>
        <p:nvSpPr>
          <p:cNvPr id="3" name="ノート プレースホルダー 2"/>
          <p:cNvSpPr>
            <a:spLocks noGrp="1"/>
          </p:cNvSpPr>
          <p:nvPr>
            <p:ph type="body" idx="1"/>
          </p:nvPr>
        </p:nvSpPr>
        <p:spPr/>
        <p:txBody>
          <a:bodyPr/>
          <a:lstStyle/>
          <a:p>
            <a:r>
              <a:rPr lang="ja-JP" altLang="en-US" dirty="0"/>
              <a:t>★豆辞典</a:t>
            </a:r>
            <a:r>
              <a:rPr lang="en-US" altLang="ja-JP" dirty="0"/>
              <a:t>p26</a:t>
            </a:r>
            <a:r>
              <a:rPr lang="ja-JP" altLang="en-US" dirty="0"/>
              <a:t>に対応</a:t>
            </a:r>
            <a:endParaRPr lang="en-US" altLang="ja-JP" dirty="0"/>
          </a:p>
          <a:p>
            <a:endParaRPr lang="en-US" altLang="ja-JP" dirty="0"/>
          </a:p>
          <a:p>
            <a:r>
              <a:rPr lang="en-US" altLang="ja-JP" dirty="0"/>
              <a:t>※</a:t>
            </a:r>
            <a:r>
              <a:rPr lang="ja-JP" altLang="en-US" dirty="0"/>
              <a:t>四角の枠内は、貴地区の数字を入れてください。また、黄色の矢印を貴地区の棒グラフの上へ移動してください。</a:t>
            </a:r>
            <a:endParaRPr lang="en-US" altLang="ja-JP" dirty="0"/>
          </a:p>
          <a:p>
            <a:endParaRPr lang="en-US" altLang="ja-JP" dirty="0"/>
          </a:p>
          <a:p>
            <a:r>
              <a:rPr lang="ja-JP" altLang="en-US" dirty="0"/>
              <a:t>次は、特別寄付者の割合です。</a:t>
            </a:r>
            <a:endParaRPr lang="en-US" altLang="ja-JP" dirty="0"/>
          </a:p>
          <a:p>
            <a:r>
              <a:rPr lang="ja-JP" altLang="en-US" dirty="0"/>
              <a:t>棒の高さは会員数の多さを示しています。会員の中で、個人として特別寄付をした人の割合がグリーン色の部分です。</a:t>
            </a:r>
            <a:endParaRPr lang="en-US" altLang="ja-JP" dirty="0"/>
          </a:p>
          <a:p>
            <a:endParaRPr lang="en-US" altLang="ja-JP" dirty="0"/>
          </a:p>
          <a:p>
            <a:r>
              <a:rPr lang="ja-JP" altLang="en-US" dirty="0"/>
              <a:t>全国平均は</a:t>
            </a:r>
            <a:r>
              <a:rPr lang="en-US" altLang="ja-JP" dirty="0"/>
              <a:t>46.1%</a:t>
            </a:r>
            <a:r>
              <a:rPr lang="ja-JP" altLang="en-US" dirty="0"/>
              <a:t>、昨年度は</a:t>
            </a:r>
            <a:r>
              <a:rPr lang="en-US" altLang="ja-JP" dirty="0"/>
              <a:t>2006</a:t>
            </a:r>
            <a:r>
              <a:rPr lang="ja-JP" altLang="en-US" dirty="0"/>
              <a:t>年の統計開始以来、最高の</a:t>
            </a:r>
            <a:r>
              <a:rPr lang="en-US" altLang="ja-JP" dirty="0"/>
              <a:t>47.5</a:t>
            </a:r>
            <a:r>
              <a:rPr lang="ja-JP" altLang="en-US" dirty="0"/>
              <a:t>％でしたが、それよりは少し減少しました。当地区は＊＊＊％でした。</a:t>
            </a:r>
            <a:endParaRPr lang="en-US" altLang="ja-JP" dirty="0"/>
          </a:p>
          <a:p>
            <a:endParaRPr lang="en-US" altLang="ja-JP" dirty="0"/>
          </a:p>
          <a:p>
            <a:r>
              <a:rPr lang="ja-JP" altLang="en-US" dirty="0"/>
              <a:t>全国トップは第</a:t>
            </a:r>
            <a:r>
              <a:rPr lang="en-US" altLang="ja-JP" dirty="0"/>
              <a:t>2650</a:t>
            </a:r>
            <a:r>
              <a:rPr lang="ja-JP" altLang="en-US" dirty="0"/>
              <a:t>地区（福井県・京都府・奈良県・滋賀県）で、</a:t>
            </a:r>
            <a:r>
              <a:rPr lang="en-US" altLang="ja-JP" dirty="0"/>
              <a:t>79.8</a:t>
            </a:r>
            <a:r>
              <a:rPr lang="ja-JP" altLang="en-US" dirty="0"/>
              <a:t>％。</a:t>
            </a:r>
            <a:r>
              <a:rPr lang="en-US" altLang="ja-JP" dirty="0"/>
              <a:t>8</a:t>
            </a:r>
            <a:r>
              <a:rPr lang="ja-JP" altLang="en-US" dirty="0"/>
              <a:t>割もの会員の方が特別寄付をしています。</a:t>
            </a:r>
            <a:endParaRPr lang="en-US" altLang="ja-JP" dirty="0"/>
          </a:p>
          <a:p>
            <a:endParaRPr lang="en-US" altLang="ja-JP" dirty="0"/>
          </a:p>
          <a:p>
            <a:r>
              <a:rPr lang="ja-JP" altLang="en-US" dirty="0"/>
              <a:t>寄付の裾野を少しでも広げることが理解を広めることでもあり、地区奨学生採用数アップにもつながります。</a:t>
            </a:r>
            <a:endParaRPr lang="en-US" altLang="ja-JP" dirty="0"/>
          </a:p>
          <a:p>
            <a:r>
              <a:rPr lang="ja-JP" altLang="en-US" dirty="0"/>
              <a:t>皆さんのご協力をよろしくお願いします。</a:t>
            </a:r>
          </a:p>
          <a:p>
            <a:endParaRPr kumimoji="1" lang="ja-JP" altLang="en-US" dirty="0"/>
          </a:p>
        </p:txBody>
      </p:sp>
      <p:sp>
        <p:nvSpPr>
          <p:cNvPr id="4" name="スライド番号プレースホルダー 3"/>
          <p:cNvSpPr>
            <a:spLocks noGrp="1"/>
          </p:cNvSpPr>
          <p:nvPr>
            <p:ph type="sldNum" sz="quarter" idx="5"/>
          </p:nvPr>
        </p:nvSpPr>
        <p:spPr/>
        <p:txBody>
          <a:bodyPr/>
          <a:lstStyle/>
          <a:p>
            <a:fld id="{F8505084-C8FE-4CFE-8751-3A1553B02A56}" type="slidenum">
              <a:rPr kumimoji="1" lang="ja-JP" altLang="en-US" smtClean="0"/>
              <a:t>17</a:t>
            </a:fld>
            <a:endParaRPr kumimoji="1" lang="ja-JP" altLang="en-US"/>
          </a:p>
        </p:txBody>
      </p:sp>
    </p:spTree>
    <p:extLst>
      <p:ext uri="{BB962C8B-B14F-4D97-AF65-F5344CB8AC3E}">
        <p14:creationId xmlns:p14="http://schemas.microsoft.com/office/powerpoint/2010/main" val="30971723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509588" y="527050"/>
            <a:ext cx="6138862" cy="3452813"/>
          </a:xfrm>
        </p:spPr>
      </p:sp>
      <p:sp>
        <p:nvSpPr>
          <p:cNvPr id="3" name="ノート プレースホルダー 2"/>
          <p:cNvSpPr>
            <a:spLocks noGrp="1"/>
          </p:cNvSpPr>
          <p:nvPr>
            <p:ph type="body" idx="1"/>
          </p:nvPr>
        </p:nvSpPr>
        <p:spPr/>
        <p:txBody>
          <a:bodyPr/>
          <a:lstStyle/>
          <a:p>
            <a:pPr defTabSz="946322">
              <a:defRPr/>
            </a:pPr>
            <a:r>
              <a:rPr kumimoji="1" lang="ja-JP" altLang="en-US" dirty="0"/>
              <a:t>★豆辞典</a:t>
            </a:r>
            <a:r>
              <a:rPr kumimoji="1" lang="en-US" altLang="ja-JP" b="0" dirty="0"/>
              <a:t>p23</a:t>
            </a:r>
            <a:r>
              <a:rPr kumimoji="1" lang="ja-JP" altLang="en-US" b="0" dirty="0"/>
              <a:t>に</a:t>
            </a:r>
            <a:r>
              <a:rPr kumimoji="1" lang="ja-JP" altLang="en-US" dirty="0"/>
              <a:t>対応</a:t>
            </a:r>
            <a:endParaRPr kumimoji="1" lang="en-US" altLang="ja-JP" dirty="0"/>
          </a:p>
          <a:p>
            <a:endParaRPr kumimoji="1" lang="en-US" altLang="ja-JP" dirty="0"/>
          </a:p>
          <a:p>
            <a:r>
              <a:rPr kumimoji="1" lang="ja-JP" altLang="en-US" dirty="0"/>
              <a:t>米山へ特別寄付金は、表彰の対象となります。</a:t>
            </a:r>
            <a:endParaRPr kumimoji="1" lang="en-US" altLang="ja-JP" dirty="0"/>
          </a:p>
          <a:p>
            <a:r>
              <a:rPr kumimoji="1" lang="ja-JP" altLang="en-US" dirty="0"/>
              <a:t>個人として特別寄付をした場合、累計で</a:t>
            </a:r>
            <a:r>
              <a:rPr kumimoji="1" lang="en-US" altLang="ja-JP" dirty="0"/>
              <a:t>10</a:t>
            </a:r>
            <a:r>
              <a:rPr kumimoji="1" lang="ja-JP" altLang="en-US" dirty="0"/>
              <a:t>万円に達すると「米山功労者」となり、米山奨学会から感謝状が贈られます。</a:t>
            </a:r>
            <a:endParaRPr kumimoji="1" lang="en-US" altLang="ja-JP" dirty="0"/>
          </a:p>
          <a:p>
            <a:endParaRPr kumimoji="1" lang="en-US" altLang="ja-JP" dirty="0"/>
          </a:p>
          <a:p>
            <a:r>
              <a:rPr kumimoji="1" lang="en-US" altLang="ja-JP" dirty="0"/>
              <a:t>2026</a:t>
            </a:r>
            <a:r>
              <a:rPr kumimoji="1" lang="ja-JP" altLang="en-US" dirty="0"/>
              <a:t>年度から表彰制度が一部変わりました。</a:t>
            </a:r>
            <a:endParaRPr kumimoji="1" lang="en-US" altLang="ja-JP" dirty="0"/>
          </a:p>
          <a:p>
            <a:r>
              <a:rPr kumimoji="1" lang="ja-JP" altLang="en-US" dirty="0"/>
              <a:t>累計</a:t>
            </a:r>
            <a:r>
              <a:rPr kumimoji="1" lang="en-US" altLang="ja-JP" dirty="0"/>
              <a:t>400</a:t>
            </a:r>
            <a:r>
              <a:rPr kumimoji="1" lang="ja-JP" altLang="en-US" dirty="0"/>
              <a:t>万円に到達した方にはサファイアのピンバッジ、</a:t>
            </a:r>
            <a:r>
              <a:rPr kumimoji="1" lang="en-US" altLang="ja-JP" dirty="0"/>
              <a:t>1,000</a:t>
            </a:r>
            <a:r>
              <a:rPr kumimoji="1" lang="ja-JP" altLang="en-US" dirty="0"/>
              <a:t>万円に到達した方には新たに表彰盾が贈られます。</a:t>
            </a:r>
            <a:endParaRPr kumimoji="1" lang="en-US" altLang="ja-JP" dirty="0"/>
          </a:p>
          <a:p>
            <a:r>
              <a:rPr kumimoji="1" lang="ja-JP" altLang="en-US" dirty="0"/>
              <a:t>ぜひ、継続的に寄付をしていただきますよう、お願いいたします。</a:t>
            </a:r>
            <a:endParaRPr kumimoji="1" lang="en-US" altLang="ja-JP"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F8505084-C8FE-4CFE-8751-3A1553B02A56}" type="slidenum">
              <a:rPr kumimoji="1" lang="ja-JP" altLang="en-US" smtClean="0"/>
              <a:t>18</a:t>
            </a:fld>
            <a:endParaRPr kumimoji="1" lang="ja-JP" altLang="en-US"/>
          </a:p>
        </p:txBody>
      </p:sp>
    </p:spTree>
    <p:extLst>
      <p:ext uri="{BB962C8B-B14F-4D97-AF65-F5344CB8AC3E}">
        <p14:creationId xmlns:p14="http://schemas.microsoft.com/office/powerpoint/2010/main" val="27255010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509588" y="527050"/>
            <a:ext cx="6138862" cy="3452813"/>
          </a:xfrm>
        </p:spPr>
      </p:sp>
      <p:sp>
        <p:nvSpPr>
          <p:cNvPr id="3" name="ノート プレースホルダー 2"/>
          <p:cNvSpPr>
            <a:spLocks noGrp="1"/>
          </p:cNvSpPr>
          <p:nvPr>
            <p:ph type="body" idx="1"/>
          </p:nvPr>
        </p:nvSpPr>
        <p:spPr/>
        <p:txBody>
          <a:bodyPr/>
          <a:lstStyle/>
          <a:p>
            <a:pPr lvl="0"/>
            <a:r>
              <a:rPr lang="ja-JP" altLang="en-US" dirty="0"/>
              <a:t>★豆辞典</a:t>
            </a:r>
            <a:r>
              <a:rPr lang="en-US" altLang="ja-JP" dirty="0"/>
              <a:t>p25</a:t>
            </a:r>
          </a:p>
          <a:p>
            <a:pPr lvl="0"/>
            <a:endParaRPr lang="en-US" altLang="ja-JP" dirty="0"/>
          </a:p>
          <a:p>
            <a:pPr lvl="0"/>
            <a:r>
              <a:rPr lang="ja-JP" altLang="en-US" dirty="0"/>
              <a:t>紺綬褒章のお問い合わせも近年増えています。</a:t>
            </a:r>
            <a:br>
              <a:rPr lang="en-US" altLang="ja-JP" dirty="0"/>
            </a:br>
            <a:r>
              <a:rPr lang="ja-JP" altLang="en-US" dirty="0"/>
              <a:t>公益財団法人ロータリー米山記念奨学会は</a:t>
            </a:r>
            <a:r>
              <a:rPr lang="en-US" altLang="ja-JP" dirty="0"/>
              <a:t>2018</a:t>
            </a:r>
            <a:r>
              <a:rPr lang="ja-JP" altLang="en-US" dirty="0"/>
              <a:t>年、内閣府賞勲局（しょうくんきょく）から、「紺綬褒章（こんじゅほうしょう）」の公益団体に認定されました。</a:t>
            </a:r>
            <a:endParaRPr lang="en-US" altLang="ja-JP" dirty="0"/>
          </a:p>
          <a:p>
            <a:pPr lvl="0"/>
            <a:r>
              <a:rPr lang="ja-JP" altLang="en-US" dirty="0"/>
              <a:t>これにより、個人の場合は</a:t>
            </a:r>
            <a:r>
              <a:rPr lang="en-US" altLang="ja-JP" dirty="0"/>
              <a:t>500</a:t>
            </a:r>
            <a:r>
              <a:rPr lang="ja-JP" altLang="en-US" dirty="0"/>
              <a:t>万円以上、団体・企業などは</a:t>
            </a:r>
            <a:r>
              <a:rPr lang="en-US" altLang="ja-JP" dirty="0"/>
              <a:t>1,000</a:t>
            </a:r>
            <a:r>
              <a:rPr lang="ja-JP" altLang="en-US" dirty="0"/>
              <a:t>万円以上を当会へ寄付していただき、定められた条件を満たした場合に、紺綬褒章の授与申請をいたします。</a:t>
            </a:r>
            <a:endParaRPr lang="en-US" altLang="ja-JP" dirty="0"/>
          </a:p>
          <a:p>
            <a:pPr lvl="0"/>
            <a:r>
              <a:rPr lang="ja-JP" altLang="en-US" dirty="0"/>
              <a:t>分納による寄付も可能です。</a:t>
            </a:r>
            <a:endParaRPr lang="en-US" altLang="ja-JP" dirty="0"/>
          </a:p>
          <a:p>
            <a:pPr lvl="0"/>
            <a:r>
              <a:rPr lang="ja-JP" altLang="en-US" dirty="0"/>
              <a:t>紺綬褒章の申請に向けたご寄付を検討される際は、あらかじめ米山奨学会事務局へお申し出ください。</a:t>
            </a:r>
          </a:p>
          <a:p>
            <a:r>
              <a:rPr kumimoji="1" lang="ja-JP" altLang="en-US" dirty="0"/>
              <a:t>過去にいただいたご寄付とは連動しませんのでご注意ください。</a:t>
            </a:r>
          </a:p>
        </p:txBody>
      </p:sp>
      <p:sp>
        <p:nvSpPr>
          <p:cNvPr id="4" name="ヘッダー プレースホルダー 3"/>
          <p:cNvSpPr>
            <a:spLocks noGrp="1"/>
          </p:cNvSpPr>
          <p:nvPr>
            <p:ph type="hdr" sz="quarter"/>
          </p:nvPr>
        </p:nvSpPr>
        <p:spPr/>
        <p:txBody>
          <a:bodyPr/>
          <a:lstStyle/>
          <a:p>
            <a:endParaRPr kumimoji="1" lang="ja-JP" altLang="en-US" dirty="0"/>
          </a:p>
        </p:txBody>
      </p:sp>
      <p:sp>
        <p:nvSpPr>
          <p:cNvPr id="5" name="スライド番号プレースホルダー 4"/>
          <p:cNvSpPr>
            <a:spLocks noGrp="1"/>
          </p:cNvSpPr>
          <p:nvPr>
            <p:ph type="sldNum" sz="quarter" idx="5"/>
          </p:nvPr>
        </p:nvSpPr>
        <p:spPr/>
        <p:txBody>
          <a:bodyPr/>
          <a:lstStyle/>
          <a:p>
            <a:fld id="{F8505084-C8FE-4CFE-8751-3A1553B02A56}" type="slidenum">
              <a:rPr kumimoji="1" lang="ja-JP" altLang="en-US" smtClean="0"/>
              <a:t>19</a:t>
            </a:fld>
            <a:endParaRPr kumimoji="1" lang="ja-JP" altLang="en-US"/>
          </a:p>
        </p:txBody>
      </p:sp>
    </p:spTree>
    <p:extLst>
      <p:ext uri="{BB962C8B-B14F-4D97-AF65-F5344CB8AC3E}">
        <p14:creationId xmlns:p14="http://schemas.microsoft.com/office/powerpoint/2010/main" val="29553670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509588" y="527050"/>
            <a:ext cx="6138862" cy="3452813"/>
          </a:xfrm>
        </p:spPr>
      </p:sp>
      <p:sp>
        <p:nvSpPr>
          <p:cNvPr id="3" name="ノート プレースホルダー 2"/>
          <p:cNvSpPr>
            <a:spLocks noGrp="1"/>
          </p:cNvSpPr>
          <p:nvPr>
            <p:ph type="body" idx="1"/>
          </p:nvPr>
        </p:nvSpPr>
        <p:spPr/>
        <p:txBody>
          <a:bodyPr/>
          <a:lstStyle/>
          <a:p>
            <a:pPr defTabSz="946404"/>
            <a:r>
              <a:rPr kumimoji="1" lang="ja-JP" altLang="en-US" dirty="0"/>
              <a:t>この事業の成果とは、皆さんが支援した元奨学生、つまり「学友」</a:t>
            </a:r>
            <a:r>
              <a:rPr kumimoji="1" lang="ja-JP" altLang="ja-JP" sz="1200" b="0" i="0" kern="1200" dirty="0">
                <a:solidFill>
                  <a:schemeClr val="tx1"/>
                </a:solidFill>
                <a:effectLst/>
                <a:latin typeface="+mn-lt"/>
                <a:ea typeface="+mn-ea"/>
                <a:cs typeface="+mn-cs"/>
              </a:rPr>
              <a:t>がその後どのような人材に育ったかです。</a:t>
            </a:r>
            <a:endParaRPr kumimoji="1" lang="ja-JP" altLang="en-US" dirty="0"/>
          </a:p>
        </p:txBody>
      </p:sp>
      <p:sp>
        <p:nvSpPr>
          <p:cNvPr id="4" name="ヘッダー プレースホルダー 3"/>
          <p:cNvSpPr>
            <a:spLocks noGrp="1"/>
          </p:cNvSpPr>
          <p:nvPr>
            <p:ph type="hdr" sz="quarter"/>
          </p:nvPr>
        </p:nvSpPr>
        <p:spPr/>
        <p:txBody>
          <a:bodyPr/>
          <a:lstStyle/>
          <a:p>
            <a:endParaRPr kumimoji="1" lang="ja-JP" altLang="en-US" dirty="0"/>
          </a:p>
        </p:txBody>
      </p:sp>
      <p:sp>
        <p:nvSpPr>
          <p:cNvPr id="5" name="スライド番号プレースホルダー 4"/>
          <p:cNvSpPr>
            <a:spLocks noGrp="1"/>
          </p:cNvSpPr>
          <p:nvPr>
            <p:ph type="sldNum" sz="quarter" idx="5"/>
          </p:nvPr>
        </p:nvSpPr>
        <p:spPr/>
        <p:txBody>
          <a:bodyPr/>
          <a:lstStyle/>
          <a:p>
            <a:fld id="{F8505084-C8FE-4CFE-8751-3A1553B02A56}" type="slidenum">
              <a:rPr kumimoji="1" lang="ja-JP" altLang="en-US" smtClean="0"/>
              <a:t>20</a:t>
            </a:fld>
            <a:endParaRPr kumimoji="1" lang="ja-JP" altLang="en-US"/>
          </a:p>
        </p:txBody>
      </p:sp>
    </p:spTree>
    <p:extLst>
      <p:ext uri="{BB962C8B-B14F-4D97-AF65-F5344CB8AC3E}">
        <p14:creationId xmlns:p14="http://schemas.microsoft.com/office/powerpoint/2010/main" val="6468779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509588" y="527050"/>
            <a:ext cx="6138862" cy="3452813"/>
          </a:xfrm>
        </p:spPr>
      </p:sp>
      <p:sp>
        <p:nvSpPr>
          <p:cNvPr id="3" name="ノート プレースホルダー 2"/>
          <p:cNvSpPr>
            <a:spLocks noGrp="1"/>
          </p:cNvSpPr>
          <p:nvPr>
            <p:ph type="body" idx="1"/>
          </p:nvPr>
        </p:nvSpPr>
        <p:spPr/>
        <p:txBody>
          <a:bodyPr/>
          <a:lstStyle/>
          <a:p>
            <a:pPr marL="0" lvl="1" defTabSz="946169">
              <a:defRPr/>
            </a:pPr>
            <a:r>
              <a:rPr lang="ja-JP" altLang="en-US" dirty="0"/>
              <a:t>★豆辞</a:t>
            </a:r>
            <a:r>
              <a:rPr lang="ja-JP" altLang="en-US" b="0" dirty="0"/>
              <a:t>典</a:t>
            </a:r>
            <a:r>
              <a:rPr lang="en-US" altLang="ja-JP" b="0" dirty="0"/>
              <a:t>p19</a:t>
            </a:r>
            <a:r>
              <a:rPr lang="ja-JP" altLang="en-US" dirty="0"/>
              <a:t>に対応</a:t>
            </a:r>
            <a:endParaRPr lang="en-US" altLang="ja-JP" dirty="0"/>
          </a:p>
          <a:p>
            <a:pPr marL="0" lvl="1" defTabSz="946169">
              <a:defRPr/>
            </a:pPr>
            <a:endParaRPr lang="en-US" altLang="ja-JP" dirty="0"/>
          </a:p>
          <a:p>
            <a:pPr marL="0" lvl="1" defTabSz="946169">
              <a:defRPr/>
            </a:pPr>
            <a:r>
              <a:rPr lang="ja-JP" altLang="en-US" b="1" dirty="0"/>
              <a:t>クリック！</a:t>
            </a:r>
            <a:r>
              <a:rPr lang="ja-JP" altLang="en-US" dirty="0"/>
              <a:t>（</a:t>
            </a:r>
            <a:r>
              <a:rPr lang="en-US" altLang="ja-JP" dirty="0"/>
              <a:t>※</a:t>
            </a:r>
            <a:r>
              <a:rPr lang="ja-JP" altLang="en-US" dirty="0"/>
              <a:t>学友会のある国が自動的に表示されます）</a:t>
            </a:r>
            <a:endParaRPr lang="en-US" altLang="ja-JP" dirty="0"/>
          </a:p>
          <a:p>
            <a:pPr marL="0" lvl="1" defTabSz="946169">
              <a:defRPr/>
            </a:pPr>
            <a:endParaRPr lang="en-US" altLang="ja-JP" dirty="0"/>
          </a:p>
          <a:p>
            <a:pPr marL="0" lvl="1" defTabSz="946169">
              <a:defRPr/>
            </a:pPr>
            <a:r>
              <a:rPr lang="ja-JP" altLang="en-US" dirty="0"/>
              <a:t>巣立った奨学生のＯＢ組織、米山学友会は日本に</a:t>
            </a:r>
            <a:r>
              <a:rPr lang="en-US" altLang="ja-JP" dirty="0"/>
              <a:t>33</a:t>
            </a:r>
            <a:r>
              <a:rPr lang="ja-JP" altLang="en-US" dirty="0"/>
              <a:t>、海外に</a:t>
            </a:r>
            <a:r>
              <a:rPr lang="en-US" altLang="ja-JP" dirty="0"/>
              <a:t>10</a:t>
            </a:r>
            <a:r>
              <a:rPr lang="ja-JP" altLang="en-US" dirty="0"/>
              <a:t>あります。</a:t>
            </a:r>
            <a:endParaRPr lang="en-US" altLang="ja-JP" dirty="0"/>
          </a:p>
          <a:p>
            <a:pPr marL="0" lvl="1" defTabSz="946169">
              <a:defRPr/>
            </a:pPr>
            <a:r>
              <a:rPr lang="ja-JP" altLang="en-US" dirty="0"/>
              <a:t>海外で</a:t>
            </a:r>
            <a:r>
              <a:rPr lang="en-US" altLang="ja-JP" dirty="0"/>
              <a:t>10</a:t>
            </a:r>
            <a:r>
              <a:rPr lang="ja-JP" altLang="en-US" dirty="0"/>
              <a:t>番目に設立された学友会は、</a:t>
            </a:r>
            <a:r>
              <a:rPr lang="en-US" altLang="ja-JP" dirty="0"/>
              <a:t>2023</a:t>
            </a:r>
            <a:r>
              <a:rPr lang="ja-JP" altLang="en-US" dirty="0"/>
              <a:t>年</a:t>
            </a:r>
            <a:r>
              <a:rPr lang="en-US" altLang="ja-JP" dirty="0"/>
              <a:t>5</a:t>
            </a:r>
            <a:r>
              <a:rPr lang="ja-JP" altLang="en-US" dirty="0"/>
              <a:t>月に発足したベトナム南部（ホーチミン）を拠点とする「ベトナム南米山学友会」です。</a:t>
            </a:r>
            <a:endParaRPr lang="en-US" altLang="ja-JP" dirty="0"/>
          </a:p>
          <a:p>
            <a:pPr marL="0" lvl="1" defTabSz="946169">
              <a:defRPr/>
            </a:pPr>
            <a:endParaRPr lang="en-US" altLang="ja-JP" dirty="0"/>
          </a:p>
          <a:p>
            <a:pPr marL="0" lvl="1" defTabSz="946169">
              <a:defRPr/>
            </a:pPr>
            <a:r>
              <a:rPr kumimoji="1" lang="ja-JP" altLang="en-US" dirty="0"/>
              <a:t>日本は全部で</a:t>
            </a:r>
            <a:r>
              <a:rPr kumimoji="1" lang="en-US" altLang="ja-JP" dirty="0"/>
              <a:t>34</a:t>
            </a:r>
            <a:r>
              <a:rPr kumimoji="1" lang="ja-JP" altLang="en-US" dirty="0"/>
              <a:t>地区</a:t>
            </a:r>
            <a:r>
              <a:rPr kumimoji="1" lang="ja-JP" altLang="en-US" b="0" dirty="0"/>
              <a:t>ですが、北海道は</a:t>
            </a:r>
            <a:r>
              <a:rPr kumimoji="1" lang="en-US" altLang="ja-JP" b="0" dirty="0"/>
              <a:t>2</a:t>
            </a:r>
            <a:r>
              <a:rPr kumimoji="1" lang="ja-JP" altLang="en-US" b="0" dirty="0"/>
              <a:t>つの地区で１つの学友会となっているため、日本の全地区に学友会があります。</a:t>
            </a:r>
            <a:endParaRPr kumimoji="1" lang="en-US" altLang="ja-JP" b="0" dirty="0"/>
          </a:p>
          <a:p>
            <a:pPr marL="0" lvl="1" defTabSz="946169">
              <a:defRPr/>
            </a:pPr>
            <a:endParaRPr kumimoji="1" lang="en-US" altLang="ja-JP" b="0" dirty="0"/>
          </a:p>
          <a:p>
            <a:pPr marL="0" lvl="1" defTabSz="946169">
              <a:defRPr/>
            </a:pPr>
            <a:endParaRPr kumimoji="1" lang="en-US" altLang="ja-JP" dirty="0"/>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F8505084-C8FE-4CFE-8751-3A1553B02A56}" type="slidenum">
              <a:rPr kumimoji="1" lang="ja-JP" altLang="en-US" smtClean="0"/>
              <a:t>21</a:t>
            </a:fld>
            <a:endParaRPr kumimoji="1" lang="ja-JP" altLang="en-US"/>
          </a:p>
        </p:txBody>
      </p:sp>
    </p:spTree>
    <p:extLst>
      <p:ext uri="{BB962C8B-B14F-4D97-AF65-F5344CB8AC3E}">
        <p14:creationId xmlns:p14="http://schemas.microsoft.com/office/powerpoint/2010/main" val="36974610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509588" y="527050"/>
            <a:ext cx="6138862" cy="3452813"/>
          </a:xfrm>
        </p:spPr>
      </p:sp>
      <p:sp>
        <p:nvSpPr>
          <p:cNvPr id="3" name="ノート プレースホルダー 2"/>
          <p:cNvSpPr>
            <a:spLocks noGrp="1"/>
          </p:cNvSpPr>
          <p:nvPr>
            <p:ph type="body" idx="1"/>
          </p:nvPr>
        </p:nvSpPr>
        <p:spPr/>
        <p:txBody>
          <a:bodyPr/>
          <a:lstStyle/>
          <a:p>
            <a:r>
              <a:rPr lang="ja-JP" altLang="en-US" dirty="0"/>
              <a:t>★豆辞典</a:t>
            </a:r>
            <a:r>
              <a:rPr lang="en-US" altLang="ja-JP" dirty="0"/>
              <a:t>p20</a:t>
            </a:r>
            <a:r>
              <a:rPr lang="ja-JP" altLang="en-US" dirty="0"/>
              <a:t>に対応</a:t>
            </a:r>
            <a:endParaRPr lang="en-US" altLang="ja-JP" dirty="0"/>
          </a:p>
          <a:p>
            <a:pPr lvl="1"/>
            <a:endParaRPr lang="en-US" altLang="ja-JP" dirty="0"/>
          </a:p>
          <a:p>
            <a:pPr marL="0" lvl="1"/>
            <a:r>
              <a:rPr lang="ja-JP" altLang="en-US" dirty="0"/>
              <a:t>皆さん、ご存じですか？台湾米山学友会と、韓国米山学友会では、それぞれの国へ留学する日本人の学生に奨学金を支給する制度があります。</a:t>
            </a:r>
            <a:endParaRPr lang="en-US" altLang="ja-JP" dirty="0"/>
          </a:p>
          <a:p>
            <a:pPr marL="0" lvl="1"/>
            <a:endParaRPr lang="en-US" altLang="ja-JP" dirty="0"/>
          </a:p>
          <a:p>
            <a:pPr marL="0" lvl="1"/>
            <a:r>
              <a:rPr lang="ja-JP" altLang="en-US" dirty="0"/>
              <a:t>台湾では、</a:t>
            </a:r>
            <a:r>
              <a:rPr lang="en-US" altLang="ja-JP" dirty="0"/>
              <a:t>2009</a:t>
            </a:r>
            <a:r>
              <a:rPr lang="ja-JP" altLang="en-US" dirty="0"/>
              <a:t>年からスタートし、</a:t>
            </a:r>
            <a:r>
              <a:rPr lang="en-US" altLang="ja-JP" dirty="0"/>
              <a:t>2026</a:t>
            </a:r>
            <a:r>
              <a:rPr lang="ja-JP" altLang="en-US" dirty="0"/>
              <a:t>年度は</a:t>
            </a:r>
            <a:r>
              <a:rPr lang="en-US" altLang="ja-JP" dirty="0"/>
              <a:t>7</a:t>
            </a:r>
            <a:r>
              <a:rPr lang="ja-JP" altLang="en-US" dirty="0"/>
              <a:t>人、累計で</a:t>
            </a:r>
            <a:r>
              <a:rPr lang="en-US" altLang="ja-JP" dirty="0"/>
              <a:t>70</a:t>
            </a:r>
            <a:r>
              <a:rPr lang="ja-JP" altLang="en-US" dirty="0"/>
              <a:t>人の日本人を支援しています。米山奨学金と同様に、学友がカウンセラーとなって、留学生活を見守ってくれています。</a:t>
            </a:r>
            <a:endParaRPr lang="en-US" altLang="ja-JP" dirty="0"/>
          </a:p>
          <a:p>
            <a:r>
              <a:rPr kumimoji="1" lang="ja-JP" altLang="en-US" dirty="0"/>
              <a:t>韓国では</a:t>
            </a:r>
            <a:r>
              <a:rPr kumimoji="1" lang="en-US" altLang="ja-JP" dirty="0"/>
              <a:t>2016</a:t>
            </a:r>
            <a:r>
              <a:rPr kumimoji="1" lang="ja-JP" altLang="en-US" dirty="0"/>
              <a:t>年からスタートし、</a:t>
            </a:r>
            <a:r>
              <a:rPr kumimoji="1" lang="en-US" altLang="ja-JP" dirty="0"/>
              <a:t>2026</a:t>
            </a:r>
            <a:r>
              <a:rPr kumimoji="1" lang="ja-JP" altLang="en-US" dirty="0"/>
              <a:t>年度は</a:t>
            </a:r>
            <a:r>
              <a:rPr kumimoji="1" lang="en-US" altLang="ja-JP" dirty="0"/>
              <a:t>8</a:t>
            </a:r>
            <a:r>
              <a:rPr kumimoji="1" lang="ja-JP" altLang="en-US" dirty="0"/>
              <a:t>人、累計で</a:t>
            </a:r>
            <a:r>
              <a:rPr kumimoji="1" lang="en-US" altLang="ja-JP" dirty="0"/>
              <a:t>65</a:t>
            </a:r>
            <a:r>
              <a:rPr kumimoji="1" lang="ja-JP" altLang="en-US" dirty="0"/>
              <a:t>人の日本人に奨学金を支給しています。</a:t>
            </a:r>
          </a:p>
        </p:txBody>
      </p:sp>
      <p:sp>
        <p:nvSpPr>
          <p:cNvPr id="4" name="ヘッダー プレースホルダー 3"/>
          <p:cNvSpPr>
            <a:spLocks noGrp="1"/>
          </p:cNvSpPr>
          <p:nvPr>
            <p:ph type="hdr" sz="quarter"/>
          </p:nvPr>
        </p:nvSpPr>
        <p:spPr/>
        <p:txBody>
          <a:bodyPr/>
          <a:lstStyle/>
          <a:p>
            <a:endParaRPr kumimoji="1" lang="ja-JP" altLang="en-US" dirty="0"/>
          </a:p>
        </p:txBody>
      </p:sp>
      <p:sp>
        <p:nvSpPr>
          <p:cNvPr id="5" name="スライド番号プレースホルダー 4"/>
          <p:cNvSpPr>
            <a:spLocks noGrp="1"/>
          </p:cNvSpPr>
          <p:nvPr>
            <p:ph type="sldNum" sz="quarter" idx="5"/>
          </p:nvPr>
        </p:nvSpPr>
        <p:spPr/>
        <p:txBody>
          <a:bodyPr/>
          <a:lstStyle/>
          <a:p>
            <a:fld id="{F8505084-C8FE-4CFE-8751-3A1553B02A56}" type="slidenum">
              <a:rPr kumimoji="1" lang="ja-JP" altLang="en-US" smtClean="0"/>
              <a:t>22</a:t>
            </a:fld>
            <a:endParaRPr kumimoji="1" lang="ja-JP" altLang="en-US"/>
          </a:p>
        </p:txBody>
      </p:sp>
    </p:spTree>
    <p:extLst>
      <p:ext uri="{BB962C8B-B14F-4D97-AF65-F5344CB8AC3E}">
        <p14:creationId xmlns:p14="http://schemas.microsoft.com/office/powerpoint/2010/main" val="27954832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509588" y="527050"/>
            <a:ext cx="6138862" cy="3452813"/>
          </a:xfrm>
        </p:spPr>
      </p:sp>
      <p:sp>
        <p:nvSpPr>
          <p:cNvPr id="3" name="ノート プレースホルダー 2"/>
          <p:cNvSpPr>
            <a:spLocks noGrp="1"/>
          </p:cNvSpPr>
          <p:nvPr>
            <p:ph type="body" idx="1"/>
          </p:nvPr>
        </p:nvSpPr>
        <p:spPr/>
        <p:txBody>
          <a:bodyPr/>
          <a:lstStyle/>
          <a:p>
            <a:pPr marL="0" lvl="1"/>
            <a:r>
              <a:rPr lang="ja-JP" altLang="en-US" dirty="0"/>
              <a:t>★豆辞典</a:t>
            </a:r>
            <a:r>
              <a:rPr lang="en-US" altLang="ja-JP" dirty="0"/>
              <a:t>p14</a:t>
            </a:r>
          </a:p>
          <a:p>
            <a:endParaRPr lang="en-US" altLang="ja-JP" dirty="0"/>
          </a:p>
          <a:p>
            <a:r>
              <a:rPr lang="ja-JP" altLang="en-US" dirty="0"/>
              <a:t>巣立った奨学生たちは、個人としても世界中で活躍しています。</a:t>
            </a:r>
            <a:br>
              <a:rPr lang="en-US" altLang="ja-JP" dirty="0"/>
            </a:br>
            <a:r>
              <a:rPr lang="ja-JP" altLang="en-US" dirty="0"/>
              <a:t>「豆辞典」や「米山学友の群像」、「ロータリーの友」“よねやまだより”等で多くの学友を紹介しています。ぜひご覧ください。</a:t>
            </a:r>
            <a:endParaRPr lang="en-US" altLang="ja-JP" dirty="0"/>
          </a:p>
          <a:p>
            <a:endParaRPr lang="en-US" altLang="ja-JP" dirty="0"/>
          </a:p>
          <a:p>
            <a:r>
              <a:rPr lang="ja-JP" altLang="en-US" dirty="0"/>
              <a:t>ロータリーに親しんだ学友たちは、卒業後も、ロータリーとのつながりを持ち続けたいと願っています。</a:t>
            </a:r>
            <a:endParaRPr lang="en-US" altLang="ja-JP" dirty="0"/>
          </a:p>
          <a:p>
            <a:r>
              <a:rPr lang="ja-JP" altLang="en-US" dirty="0"/>
              <a:t>その</a:t>
            </a:r>
            <a:r>
              <a:rPr lang="en-US" altLang="ja-JP" dirty="0"/>
              <a:t>1</a:t>
            </a:r>
            <a:r>
              <a:rPr lang="ja-JP" altLang="en-US" dirty="0"/>
              <a:t>つとして、ロータリー会員としてわれわれの仲間となる学友がいます。</a:t>
            </a:r>
            <a:endParaRPr lang="en-US" altLang="ja-JP" dirty="0"/>
          </a:p>
          <a:p>
            <a:r>
              <a:rPr lang="ja-JP" altLang="en-US" dirty="0"/>
              <a:t>現在、国内外でロータリー会員になった学友は</a:t>
            </a:r>
            <a:r>
              <a:rPr lang="en-US" altLang="ja-JP" dirty="0"/>
              <a:t>316</a:t>
            </a:r>
            <a:r>
              <a:rPr lang="ja-JP" altLang="en-US" dirty="0"/>
              <a:t>人です。</a:t>
            </a:r>
            <a:endParaRPr lang="en-US" altLang="ja-JP" dirty="0"/>
          </a:p>
          <a:p>
            <a:endParaRPr kumimoji="1" lang="en-US" altLang="ja-JP" dirty="0"/>
          </a:p>
          <a:p>
            <a:r>
              <a:rPr kumimoji="1" lang="ja-JP" altLang="en-US" dirty="0"/>
              <a:t>今年度クラブ会長となった</a:t>
            </a:r>
            <a:r>
              <a:rPr kumimoji="1" lang="en-US" altLang="ja-JP" dirty="0"/>
              <a:t>2</a:t>
            </a:r>
            <a:r>
              <a:rPr kumimoji="1" lang="ja-JP" altLang="en-US" dirty="0"/>
              <a:t>人の学友は</a:t>
            </a:r>
            <a:endParaRPr kumimoji="1" lang="en-US" altLang="ja-JP" dirty="0"/>
          </a:p>
          <a:p>
            <a:r>
              <a:rPr kumimoji="1" lang="ja-JP" altLang="en-US" dirty="0"/>
              <a:t>学友が中心となって設立したクラブの創立会員であり、それぞれ会長を務めています。</a:t>
            </a:r>
          </a:p>
        </p:txBody>
      </p:sp>
      <p:sp>
        <p:nvSpPr>
          <p:cNvPr id="4" name="スライド番号プレースホルダー 3"/>
          <p:cNvSpPr>
            <a:spLocks noGrp="1"/>
          </p:cNvSpPr>
          <p:nvPr>
            <p:ph type="sldNum" sz="quarter" idx="5"/>
          </p:nvPr>
        </p:nvSpPr>
        <p:spPr/>
        <p:txBody>
          <a:bodyPr/>
          <a:lstStyle/>
          <a:p>
            <a:fld id="{F8505084-C8FE-4CFE-8751-3A1553B02A56}" type="slidenum">
              <a:rPr kumimoji="1" lang="ja-JP" altLang="en-US" smtClean="0"/>
              <a:t>23</a:t>
            </a:fld>
            <a:endParaRPr kumimoji="1" lang="ja-JP" altLang="en-US"/>
          </a:p>
        </p:txBody>
      </p:sp>
    </p:spTree>
    <p:extLst>
      <p:ext uri="{BB962C8B-B14F-4D97-AF65-F5344CB8AC3E}">
        <p14:creationId xmlns:p14="http://schemas.microsoft.com/office/powerpoint/2010/main" val="22682710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E2CDE-6190-06D3-DB72-36EEB8E2AD3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7A9E627-B005-1B10-A999-BFF70DC53A3F}"/>
              </a:ext>
            </a:extLst>
          </p:cNvPr>
          <p:cNvSpPr>
            <a:spLocks noGrp="1" noRot="1" noChangeAspect="1"/>
          </p:cNvSpPr>
          <p:nvPr>
            <p:ph type="sldImg"/>
          </p:nvPr>
        </p:nvSpPr>
        <p:spPr>
          <a:xfrm>
            <a:off x="509588" y="527050"/>
            <a:ext cx="6138862" cy="3452813"/>
          </a:xfrm>
        </p:spPr>
      </p:sp>
      <p:sp>
        <p:nvSpPr>
          <p:cNvPr id="3" name="ノート プレースホルダー 2">
            <a:extLst>
              <a:ext uri="{FF2B5EF4-FFF2-40B4-BE49-F238E27FC236}">
                <a16:creationId xmlns:a16="http://schemas.microsoft.com/office/drawing/2014/main" id="{9C16B74E-AC8D-854B-AD98-54697B94BD97}"/>
              </a:ext>
            </a:extLst>
          </p:cNvPr>
          <p:cNvSpPr>
            <a:spLocks noGrp="1"/>
          </p:cNvSpPr>
          <p:nvPr>
            <p:ph type="body" idx="1"/>
          </p:nvPr>
        </p:nvSpPr>
        <p:spPr/>
        <p:txBody>
          <a:bodyPr/>
          <a:lstStyle/>
          <a:p>
            <a:pPr marL="0" lvl="1"/>
            <a:r>
              <a:rPr lang="ja-JP" altLang="en-US" dirty="0"/>
              <a:t>★豆辞典</a:t>
            </a:r>
            <a:r>
              <a:rPr lang="en-US" altLang="ja-JP" dirty="0"/>
              <a:t>p14</a:t>
            </a:r>
          </a:p>
          <a:p>
            <a:endParaRPr lang="en-US" altLang="ja-JP" dirty="0"/>
          </a:p>
          <a:p>
            <a:r>
              <a:rPr lang="ja-JP" altLang="en-US" dirty="0"/>
              <a:t>米山学友が中心となって設立したロータリークラブは台湾に</a:t>
            </a:r>
            <a:r>
              <a:rPr lang="en-US" altLang="ja-JP" dirty="0"/>
              <a:t>2</a:t>
            </a:r>
            <a:r>
              <a:rPr lang="ja-JP" altLang="en-US" dirty="0"/>
              <a:t>つ、日本国内に</a:t>
            </a:r>
            <a:r>
              <a:rPr lang="en-US" altLang="ja-JP" dirty="0"/>
              <a:t>4</a:t>
            </a:r>
            <a:r>
              <a:rPr lang="ja-JP" altLang="en-US" dirty="0"/>
              <a:t>つあるほか、衛星クラブも</a:t>
            </a:r>
            <a:r>
              <a:rPr lang="en-US" altLang="ja-JP" dirty="0"/>
              <a:t>2</a:t>
            </a:r>
            <a:r>
              <a:rPr lang="ja-JP" altLang="en-US" dirty="0"/>
              <a:t>つ設立されています。</a:t>
            </a:r>
            <a:endParaRPr lang="en-US" altLang="ja-JP" dirty="0"/>
          </a:p>
          <a:p>
            <a:r>
              <a:rPr lang="ja-JP" altLang="en-US" dirty="0"/>
              <a:t>豆辞典</a:t>
            </a:r>
            <a:r>
              <a:rPr lang="en-US" altLang="ja-JP" dirty="0"/>
              <a:t>14</a:t>
            </a:r>
            <a:r>
              <a:rPr lang="ja-JP" altLang="en-US" dirty="0"/>
              <a:t>ページに一覧が載っていますので、ぜひご覧ください。</a:t>
            </a:r>
            <a:endParaRPr lang="en-US" altLang="ja-JP" dirty="0"/>
          </a:p>
          <a:p>
            <a:endParaRPr kumimoji="1" lang="en-US" altLang="ja-JP" dirty="0"/>
          </a:p>
          <a:p>
            <a:r>
              <a:rPr kumimoji="1" lang="ja-JP" altLang="en-US" dirty="0"/>
              <a:t>また、ガバナーになった学友も</a:t>
            </a:r>
            <a:r>
              <a:rPr kumimoji="1" lang="en-US" altLang="ja-JP" dirty="0"/>
              <a:t>3</a:t>
            </a:r>
            <a:r>
              <a:rPr kumimoji="1" lang="ja-JP" altLang="en-US" dirty="0"/>
              <a:t>人おり、左から林　隆義（リム ユンウィー）さん、許　國文（キョ コクブン）さん、林　華明（リン カミン）さんです。</a:t>
            </a:r>
            <a:endParaRPr kumimoji="1" lang="en-US" altLang="ja-JP" dirty="0"/>
          </a:p>
          <a:p>
            <a:r>
              <a:rPr kumimoji="1" lang="ja-JP" altLang="en-US" b="0" dirty="0"/>
              <a:t>さらに、今年</a:t>
            </a:r>
            <a:r>
              <a:rPr kumimoji="1" lang="en-US" altLang="ja-JP" b="0" dirty="0"/>
              <a:t>2026-27</a:t>
            </a:r>
            <a:r>
              <a:rPr kumimoji="1" lang="ja-JP" altLang="en-US" b="0" dirty="0"/>
              <a:t>年度にはインドネシアのラスマナ センダリウスさんが、米山学友として</a:t>
            </a:r>
            <a:r>
              <a:rPr kumimoji="1" lang="en-US" altLang="ja-JP" b="0" dirty="0"/>
              <a:t>4</a:t>
            </a:r>
            <a:r>
              <a:rPr kumimoji="1" lang="ja-JP" altLang="en-US" b="0" dirty="0"/>
              <a:t>人目のガバナーとなっています。　</a:t>
            </a:r>
            <a:endParaRPr kumimoji="1" lang="en-US" altLang="ja-JP" b="0" dirty="0"/>
          </a:p>
          <a:p>
            <a:endParaRPr lang="en-US" altLang="ja-JP" dirty="0"/>
          </a:p>
          <a:p>
            <a:endParaRPr lang="en-US" altLang="ja-JP" dirty="0"/>
          </a:p>
          <a:p>
            <a:r>
              <a:rPr lang="en-US" altLang="ja-JP" dirty="0"/>
              <a:t>【</a:t>
            </a:r>
            <a:r>
              <a:rPr lang="ja-JP" altLang="en-US" dirty="0"/>
              <a:t>参考１</a:t>
            </a:r>
            <a:r>
              <a:rPr lang="en-US" altLang="ja-JP" dirty="0"/>
              <a:t>】</a:t>
            </a:r>
          </a:p>
          <a:p>
            <a:r>
              <a:rPr lang="ja-JP" altLang="en-US" dirty="0"/>
              <a:t>・　</a:t>
            </a:r>
            <a:r>
              <a:rPr lang="en-US" altLang="ja-JP" dirty="0"/>
              <a:t>2021</a:t>
            </a:r>
            <a:r>
              <a:rPr lang="ja-JP" altLang="en-US" dirty="0"/>
              <a:t>年に「和光</a:t>
            </a:r>
            <a:r>
              <a:rPr lang="en-US" altLang="ja-JP" dirty="0"/>
              <a:t>21</a:t>
            </a:r>
            <a:r>
              <a:rPr lang="ja-JP" altLang="en-US" dirty="0"/>
              <a:t>幸魂ロータリー衛星クラブ」が設立されましたが、</a:t>
            </a:r>
            <a:r>
              <a:rPr lang="en-US" altLang="ja-JP" dirty="0"/>
              <a:t>2024</a:t>
            </a:r>
            <a:r>
              <a:rPr lang="ja-JP" altLang="en-US" dirty="0"/>
              <a:t>年</a:t>
            </a:r>
            <a:r>
              <a:rPr lang="en-US" altLang="ja-JP" dirty="0"/>
              <a:t>6</a:t>
            </a:r>
            <a:r>
              <a:rPr lang="ja-JP" altLang="en-US" dirty="0"/>
              <a:t>月に終結しました</a:t>
            </a:r>
            <a:endParaRPr lang="en-US" altLang="ja-JP" dirty="0"/>
          </a:p>
          <a:p>
            <a:r>
              <a:rPr lang="ja-JP" altLang="en-US" dirty="0"/>
              <a:t>・　韓国では</a:t>
            </a:r>
            <a:r>
              <a:rPr lang="en-US" altLang="ja-JP" dirty="0"/>
              <a:t>2016</a:t>
            </a:r>
            <a:r>
              <a:rPr lang="ja-JP" altLang="en-US" dirty="0"/>
              <a:t>年に米山学友による衛星クラブ、「韓国米山セソウル・ロータリー衛星クラブ」が設立されましたが、現在は解散しています</a:t>
            </a:r>
          </a:p>
          <a:p>
            <a:endParaRPr lang="en-US" altLang="ja-JP" dirty="0"/>
          </a:p>
          <a:p>
            <a:r>
              <a:rPr lang="en-US" altLang="ja-JP" dirty="0"/>
              <a:t>【</a:t>
            </a:r>
            <a:r>
              <a:rPr lang="ja-JP" altLang="en-US" dirty="0"/>
              <a:t>参考２</a:t>
            </a:r>
            <a:r>
              <a:rPr lang="en-US" altLang="ja-JP" dirty="0"/>
              <a:t>】</a:t>
            </a:r>
          </a:p>
          <a:p>
            <a:r>
              <a:rPr lang="ja-JP" altLang="en-US" dirty="0"/>
              <a:t>＜ガバナーになった米山学友＞</a:t>
            </a:r>
            <a:endParaRPr lang="en-US" altLang="ja-JP" dirty="0"/>
          </a:p>
          <a:p>
            <a:r>
              <a:rPr lang="en-US" altLang="ja-JP" dirty="0"/>
              <a:t>1</a:t>
            </a:r>
            <a:r>
              <a:rPr lang="ja-JP" altLang="en-US" dirty="0"/>
              <a:t>人目：韓国の林　隆義さん（リムユンウィ</a:t>
            </a:r>
            <a:r>
              <a:rPr lang="en-US" altLang="ja-JP" dirty="0"/>
              <a:t>/</a:t>
            </a:r>
            <a:r>
              <a:rPr lang="en-US" altLang="zh-CN" dirty="0"/>
              <a:t>1997-98</a:t>
            </a:r>
            <a:r>
              <a:rPr lang="zh-CN" altLang="en-US" dirty="0"/>
              <a:t>年度 第</a:t>
            </a:r>
            <a:r>
              <a:rPr lang="en-US" altLang="zh-CN" dirty="0"/>
              <a:t>3650</a:t>
            </a:r>
            <a:r>
              <a:rPr lang="zh-CN" altLang="en-US" dirty="0"/>
              <a:t>地区</a:t>
            </a:r>
            <a:r>
              <a:rPr lang="ja-JP" altLang="en-US" dirty="0"/>
              <a:t>ガバナー）（</a:t>
            </a:r>
            <a:r>
              <a:rPr lang="en-US" altLang="ja-JP" dirty="0"/>
              <a:t>1977-78/</a:t>
            </a:r>
            <a:r>
              <a:rPr lang="ja-JP" altLang="en-US" dirty="0"/>
              <a:t>京都西南</a:t>
            </a:r>
            <a:r>
              <a:rPr lang="en-US" altLang="ja-JP" dirty="0"/>
              <a:t>RC</a:t>
            </a:r>
            <a:r>
              <a:rPr lang="ja-JP" altLang="en-US" dirty="0"/>
              <a:t>）</a:t>
            </a:r>
            <a:endParaRPr lang="en-US" altLang="ja-JP" dirty="0"/>
          </a:p>
          <a:p>
            <a:r>
              <a:rPr lang="en-US" altLang="ja-JP" dirty="0"/>
              <a:t>2</a:t>
            </a:r>
            <a:r>
              <a:rPr lang="ja-JP" altLang="en-US" dirty="0"/>
              <a:t>人目：台湾の許　国文さん（きょこくぶん</a:t>
            </a:r>
            <a:r>
              <a:rPr lang="en-US" altLang="ja-JP" dirty="0"/>
              <a:t>/2005-06</a:t>
            </a:r>
            <a:r>
              <a:rPr lang="ja-JP" altLang="en-US" dirty="0"/>
              <a:t>年度 第</a:t>
            </a:r>
            <a:r>
              <a:rPr lang="en-US" altLang="ja-JP" dirty="0"/>
              <a:t>3490</a:t>
            </a:r>
            <a:r>
              <a:rPr lang="ja-JP" altLang="en-US" dirty="0"/>
              <a:t>地区ガバナー）（</a:t>
            </a:r>
            <a:r>
              <a:rPr lang="en-US" altLang="ja-JP" dirty="0"/>
              <a:t>1975-77/</a:t>
            </a:r>
            <a:r>
              <a:rPr lang="ja-JP" altLang="en-US" dirty="0"/>
              <a:t>徳島</a:t>
            </a:r>
            <a:r>
              <a:rPr lang="en-US" altLang="ja-JP" dirty="0"/>
              <a:t>RC</a:t>
            </a:r>
            <a:r>
              <a:rPr lang="ja-JP" altLang="en-US" dirty="0"/>
              <a:t>）</a:t>
            </a:r>
            <a:endParaRPr lang="en-US" altLang="ja-JP" dirty="0"/>
          </a:p>
          <a:p>
            <a:r>
              <a:rPr lang="en-US" altLang="ja-JP" dirty="0"/>
              <a:t>3</a:t>
            </a:r>
            <a:r>
              <a:rPr lang="ja-JP" altLang="en-US" dirty="0"/>
              <a:t>人目：台湾の林　華明さん（りんかみん</a:t>
            </a:r>
            <a:r>
              <a:rPr lang="en-US" altLang="ja-JP" dirty="0"/>
              <a:t>/2015-16</a:t>
            </a:r>
            <a:r>
              <a:rPr lang="ja-JP" altLang="en-US" dirty="0"/>
              <a:t>年度 第</a:t>
            </a:r>
            <a:r>
              <a:rPr lang="en-US" altLang="ja-JP" dirty="0"/>
              <a:t>3522</a:t>
            </a:r>
            <a:r>
              <a:rPr lang="ja-JP" altLang="en-US" dirty="0"/>
              <a:t>地区ガバナー）（</a:t>
            </a:r>
            <a:r>
              <a:rPr lang="en-US" altLang="ja-JP" dirty="0"/>
              <a:t>1984-86/</a:t>
            </a:r>
            <a:r>
              <a:rPr lang="ja-JP" altLang="en-US" dirty="0"/>
              <a:t>東京世田谷</a:t>
            </a:r>
            <a:r>
              <a:rPr lang="en-US" altLang="ja-JP" dirty="0"/>
              <a:t>RC</a:t>
            </a:r>
            <a:r>
              <a:rPr lang="ja-JP" altLang="en-US" dirty="0"/>
              <a:t>）</a:t>
            </a:r>
            <a:br>
              <a:rPr lang="en-US" altLang="ja-JP" dirty="0"/>
            </a:br>
            <a:r>
              <a:rPr lang="en-US" altLang="ja-JP" dirty="0"/>
              <a:t>4</a:t>
            </a:r>
            <a:r>
              <a:rPr lang="ja-JP" altLang="en-US" dirty="0"/>
              <a:t>人目：インドネシアのラスマナ センダリウスさん（</a:t>
            </a:r>
            <a:r>
              <a:rPr lang="en-US" altLang="ja-JP" dirty="0"/>
              <a:t>2026-27</a:t>
            </a:r>
            <a:r>
              <a:rPr lang="ja-JP" altLang="en-US" dirty="0"/>
              <a:t>年度　第</a:t>
            </a:r>
            <a:r>
              <a:rPr lang="en-US" altLang="ja-JP" dirty="0"/>
              <a:t>3410</a:t>
            </a:r>
            <a:r>
              <a:rPr lang="ja-JP" altLang="en-US" dirty="0"/>
              <a:t>地区ガバナー）（</a:t>
            </a:r>
            <a:r>
              <a:rPr lang="en-US" altLang="ja-JP" dirty="0"/>
              <a:t>1992-94/</a:t>
            </a:r>
            <a:r>
              <a:rPr lang="ja-JP" altLang="en-US" dirty="0"/>
              <a:t>長岡西</a:t>
            </a:r>
            <a:r>
              <a:rPr lang="en-US" altLang="ja-JP" dirty="0"/>
              <a:t>RC</a:t>
            </a:r>
            <a:r>
              <a:rPr lang="ja-JP" altLang="en-US" dirty="0"/>
              <a:t>）　</a:t>
            </a:r>
            <a:endParaRPr kumimoji="1" lang="ja-JP" altLang="en-US" dirty="0"/>
          </a:p>
        </p:txBody>
      </p:sp>
      <p:sp>
        <p:nvSpPr>
          <p:cNvPr id="4" name="スライド番号プレースホルダー 3">
            <a:extLst>
              <a:ext uri="{FF2B5EF4-FFF2-40B4-BE49-F238E27FC236}">
                <a16:creationId xmlns:a16="http://schemas.microsoft.com/office/drawing/2014/main" id="{5A3D1EAC-9D78-602E-EFCB-CA6BFE4A386B}"/>
              </a:ext>
            </a:extLst>
          </p:cNvPr>
          <p:cNvSpPr>
            <a:spLocks noGrp="1"/>
          </p:cNvSpPr>
          <p:nvPr>
            <p:ph type="sldNum" sz="quarter" idx="5"/>
          </p:nvPr>
        </p:nvSpPr>
        <p:spPr/>
        <p:txBody>
          <a:bodyPr/>
          <a:lstStyle/>
          <a:p>
            <a:fld id="{F8505084-C8FE-4CFE-8751-3A1553B02A56}" type="slidenum">
              <a:rPr kumimoji="1" lang="ja-JP" altLang="en-US" smtClean="0"/>
              <a:t>24</a:t>
            </a:fld>
            <a:endParaRPr kumimoji="1" lang="ja-JP" altLang="en-US"/>
          </a:p>
        </p:txBody>
      </p:sp>
    </p:spTree>
    <p:extLst>
      <p:ext uri="{BB962C8B-B14F-4D97-AF65-F5344CB8AC3E}">
        <p14:creationId xmlns:p14="http://schemas.microsoft.com/office/powerpoint/2010/main" val="331210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72B96-DF96-3A93-5435-BF20821D9A2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1C78AC6-D28B-8641-86F2-78B9330C55B9}"/>
              </a:ext>
            </a:extLst>
          </p:cNvPr>
          <p:cNvSpPr>
            <a:spLocks noGrp="1" noRot="1" noChangeAspect="1"/>
          </p:cNvSpPr>
          <p:nvPr>
            <p:ph type="sldImg"/>
          </p:nvPr>
        </p:nvSpPr>
        <p:spPr>
          <a:xfrm>
            <a:off x="509588" y="527050"/>
            <a:ext cx="6138862" cy="3452813"/>
          </a:xfrm>
        </p:spPr>
      </p:sp>
      <p:sp>
        <p:nvSpPr>
          <p:cNvPr id="3" name="ノート プレースホルダー 2">
            <a:extLst>
              <a:ext uri="{FF2B5EF4-FFF2-40B4-BE49-F238E27FC236}">
                <a16:creationId xmlns:a16="http://schemas.microsoft.com/office/drawing/2014/main" id="{EF25B173-C433-32E5-E3B3-57FBF4817228}"/>
              </a:ext>
            </a:extLst>
          </p:cNvPr>
          <p:cNvSpPr>
            <a:spLocks noGrp="1"/>
          </p:cNvSpPr>
          <p:nvPr>
            <p:ph type="body" idx="1"/>
          </p:nvPr>
        </p:nvSpPr>
        <p:spPr/>
        <p:txBody>
          <a:bodyPr/>
          <a:lstStyle/>
          <a:p>
            <a:pPr marL="0" lvl="1"/>
            <a:r>
              <a:rPr lang="ja-JP" altLang="en-US" dirty="0"/>
              <a:t>★豆辞典</a:t>
            </a:r>
            <a:r>
              <a:rPr lang="en-US" altLang="ja-JP" dirty="0"/>
              <a:t>p15</a:t>
            </a:r>
          </a:p>
          <a:p>
            <a:endParaRPr lang="en-US" altLang="ja-JP" dirty="0"/>
          </a:p>
          <a:p>
            <a:r>
              <a:rPr lang="ja-JP" altLang="en-US" dirty="0"/>
              <a:t>米山へのご寄付のほとんどはロータリー会員からのものですが、実は学友も、この事業を支えてくれています。</a:t>
            </a:r>
            <a:endParaRPr lang="en-US" altLang="ja-JP" dirty="0"/>
          </a:p>
          <a:p>
            <a:r>
              <a:rPr lang="ja-JP" altLang="en-US" dirty="0"/>
              <a:t>米山学友からの寄付金は、累計</a:t>
            </a:r>
            <a:r>
              <a:rPr lang="en-US" altLang="ja-JP" dirty="0"/>
              <a:t>1</a:t>
            </a:r>
            <a:r>
              <a:rPr lang="ja-JP" altLang="en-US" dirty="0"/>
              <a:t>億</a:t>
            </a:r>
            <a:r>
              <a:rPr lang="en-US" altLang="ja-JP" dirty="0"/>
              <a:t>4,500</a:t>
            </a:r>
            <a:r>
              <a:rPr lang="ja-JP" altLang="en-US" dirty="0"/>
              <a:t>万円にのぼります。出身国・地域別では、中国出身の学友からの寄付が最も多くなっています。</a:t>
            </a:r>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米山学友として初めて</a:t>
            </a:r>
            <a:r>
              <a:rPr lang="en-US" altLang="ja-JP" dirty="0"/>
              <a:t>200</a:t>
            </a:r>
            <a:r>
              <a:rPr lang="ja-JP" altLang="en-US" dirty="0"/>
              <a:t>万円遺言寄付をされた方もいます</a:t>
            </a:r>
            <a:r>
              <a:rPr lang="ja-JP" altLang="en-US" baseline="30000" dirty="0"/>
              <a:t>＊</a:t>
            </a:r>
            <a:r>
              <a:rPr lang="en-US" altLang="ja-JP" baseline="30000" dirty="0"/>
              <a:t>1</a:t>
            </a:r>
            <a:r>
              <a:rPr lang="ja-JP" altLang="en-US" dirty="0"/>
              <a:t>。</a:t>
            </a:r>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a:t>
            </a:r>
            <a:r>
              <a:rPr lang="en-US" altLang="ja-JP" dirty="0"/>
              <a:t>1</a:t>
            </a:r>
            <a:r>
              <a:rPr lang="ja-JP" altLang="en-US" dirty="0"/>
              <a:t> 林小微さん（</a:t>
            </a:r>
            <a:r>
              <a:rPr lang="ja-JP" altLang="ja-JP" dirty="0"/>
              <a:t>リンシャオウェイ</a:t>
            </a:r>
            <a:r>
              <a:rPr lang="ja-JP" altLang="en-US" dirty="0"/>
              <a:t>）</a:t>
            </a:r>
            <a:r>
              <a:rPr lang="ja-JP" altLang="ja-JP" dirty="0"/>
              <a:t> さん（1983-84／和歌山東</a:t>
            </a:r>
            <a:r>
              <a:rPr lang="en-US" altLang="ja-JP" dirty="0"/>
              <a:t>RC</a:t>
            </a:r>
            <a:r>
              <a:rPr lang="ja-JP" altLang="en-US" dirty="0"/>
              <a:t>、</a:t>
            </a:r>
            <a:r>
              <a:rPr lang="en-US" altLang="ja-JP" dirty="0"/>
              <a:t>2024</a:t>
            </a:r>
            <a:r>
              <a:rPr lang="ja-JP" altLang="en-US" dirty="0"/>
              <a:t>年</a:t>
            </a:r>
            <a:r>
              <a:rPr lang="en-US" altLang="ja-JP" dirty="0"/>
              <a:t>12</a:t>
            </a:r>
            <a:r>
              <a:rPr lang="ja-JP" altLang="en-US" dirty="0"/>
              <a:t>月ご逝去</a:t>
            </a:r>
            <a:r>
              <a:rPr lang="ja-JP" altLang="ja-JP" dirty="0"/>
              <a:t>）</a:t>
            </a:r>
            <a:endParaRPr lang="en-US" altLang="ja-JP" dirty="0"/>
          </a:p>
          <a:p>
            <a:endParaRPr lang="en-US" altLang="ja-JP" dirty="0"/>
          </a:p>
          <a:p>
            <a:r>
              <a:rPr lang="ja-JP" altLang="en-US" dirty="0"/>
              <a:t>この</a:t>
            </a:r>
            <a:r>
              <a:rPr lang="en-US" altLang="ja-JP" dirty="0"/>
              <a:t>1</a:t>
            </a:r>
            <a:r>
              <a:rPr lang="ja-JP" altLang="en-US" dirty="0"/>
              <a:t>億</a:t>
            </a:r>
            <a:r>
              <a:rPr lang="en-US" altLang="ja-JP" dirty="0"/>
              <a:t>4,500</a:t>
            </a:r>
            <a:r>
              <a:rPr lang="ja-JP" altLang="en-US" dirty="0"/>
              <a:t>万円以外にも、日本で大きな災害が起きるたびに、国内外の学友から義援金が寄せられています。</a:t>
            </a:r>
            <a:endParaRPr lang="en-US" altLang="ja-JP" dirty="0"/>
          </a:p>
          <a:p>
            <a:endParaRPr lang="en-US" altLang="ja-JP" dirty="0"/>
          </a:p>
          <a:p>
            <a:r>
              <a:rPr lang="en-US" altLang="ja-JP" dirty="0"/>
              <a:t>2011</a:t>
            </a:r>
            <a:r>
              <a:rPr lang="ja-JP" altLang="en-US" dirty="0"/>
              <a:t>年、東日本大震災の時には、発生直後から日本の無事を願うメッセージが相次いで寄せられ、国内外の学友から</a:t>
            </a:r>
            <a:r>
              <a:rPr lang="en-US" altLang="ja-JP" dirty="0"/>
              <a:t>760</a:t>
            </a:r>
            <a:r>
              <a:rPr lang="ja-JP" altLang="en-US" dirty="0"/>
              <a:t>万円が集まりました。このお金は、奨学会を通じて被災地区へと送金されています。</a:t>
            </a:r>
            <a:endParaRPr lang="en-US" altLang="ja-JP" dirty="0"/>
          </a:p>
          <a:p>
            <a:r>
              <a:rPr lang="en-US" altLang="ja-JP" dirty="0"/>
              <a:t>2024</a:t>
            </a:r>
            <a:r>
              <a:rPr lang="ja-JP" altLang="en-US" dirty="0"/>
              <a:t>年元旦に発生した能登半島地震に対しては、義援金として、ベトナム出身の学友たちや台湾・スリランカ米山学友会から、合わせて</a:t>
            </a:r>
            <a:r>
              <a:rPr lang="en-US" altLang="ja-JP" dirty="0"/>
              <a:t>300</a:t>
            </a:r>
            <a:r>
              <a:rPr lang="ja-JP" altLang="en-US" dirty="0"/>
              <a:t>万円が寄付されました。</a:t>
            </a:r>
            <a:endParaRPr lang="en-US" altLang="ja-JP" dirty="0"/>
          </a:p>
          <a:p>
            <a:r>
              <a:rPr lang="ja-JP" altLang="en-US" dirty="0"/>
              <a:t>今年の熊本地震には、米山学友を中心に設立された「台中文心ロータリークラブ」から、</a:t>
            </a:r>
            <a:r>
              <a:rPr lang="en-US" altLang="ja-JP" dirty="0"/>
              <a:t>100</a:t>
            </a:r>
            <a:r>
              <a:rPr lang="ja-JP" altLang="en-US" dirty="0"/>
              <a:t>万円の義援金が送られたということです。</a:t>
            </a:r>
            <a:endParaRPr lang="en-US" altLang="ja-JP" dirty="0"/>
          </a:p>
          <a:p>
            <a:endParaRPr lang="en-US" altLang="ja-JP" dirty="0"/>
          </a:p>
          <a:p>
            <a:r>
              <a:rPr lang="ja-JP" altLang="en-US" dirty="0"/>
              <a:t>このように、「寄付」や「義援金」という形でのロータリーへの恩返しは、他のプログラムではあまりみられないものです。</a:t>
            </a:r>
            <a:endParaRPr lang="en-US" altLang="ja-JP" dirty="0"/>
          </a:p>
          <a:p>
            <a:endParaRPr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72FFE23A-D695-E2CD-8B35-55D90AE519FE}"/>
              </a:ext>
            </a:extLst>
          </p:cNvPr>
          <p:cNvSpPr>
            <a:spLocks noGrp="1"/>
          </p:cNvSpPr>
          <p:nvPr>
            <p:ph type="sldNum" sz="quarter" idx="5"/>
          </p:nvPr>
        </p:nvSpPr>
        <p:spPr/>
        <p:txBody>
          <a:bodyPr/>
          <a:lstStyle/>
          <a:p>
            <a:fld id="{F8505084-C8FE-4CFE-8751-3A1553B02A56}" type="slidenum">
              <a:rPr kumimoji="1" lang="ja-JP" altLang="en-US" smtClean="0"/>
              <a:t>25</a:t>
            </a:fld>
            <a:endParaRPr kumimoji="1" lang="ja-JP" altLang="en-US"/>
          </a:p>
        </p:txBody>
      </p:sp>
    </p:spTree>
    <p:extLst>
      <p:ext uri="{BB962C8B-B14F-4D97-AF65-F5344CB8AC3E}">
        <p14:creationId xmlns:p14="http://schemas.microsoft.com/office/powerpoint/2010/main" val="31324296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509588" y="527050"/>
            <a:ext cx="6138862" cy="3452813"/>
          </a:xfrm>
        </p:spPr>
      </p:sp>
      <p:sp>
        <p:nvSpPr>
          <p:cNvPr id="3" name="ノート プレースホルダー 2"/>
          <p:cNvSpPr>
            <a:spLocks noGrp="1"/>
          </p:cNvSpPr>
          <p:nvPr>
            <p:ph type="body" idx="1"/>
          </p:nvPr>
        </p:nvSpPr>
        <p:spPr/>
        <p:txBody>
          <a:bodyPr/>
          <a:lstStyle/>
          <a:p>
            <a:r>
              <a:rPr lang="ja-JP" altLang="en-US" dirty="0"/>
              <a:t>ロータリーを退会しようとしていた会員が、米山に関わったことで「もう一度頑張ってみようと思えた。」そんな声もあります。</a:t>
            </a:r>
            <a:br>
              <a:rPr lang="en-US" altLang="ja-JP" dirty="0"/>
            </a:br>
            <a:r>
              <a:rPr lang="ja-JP" altLang="en-US" dirty="0"/>
              <a:t>米山は、ロータリアンにもう一度奉仕のやりがいを思い出させてくれる、身近なプロジェクトなのです。</a:t>
            </a:r>
            <a:endParaRPr lang="en-US" altLang="ja-JP" dirty="0"/>
          </a:p>
          <a:p>
            <a:r>
              <a:rPr lang="ja-JP" altLang="en-US" dirty="0"/>
              <a:t>この事業を今後も大切にするために、危機管理やその他知っておいていただきたい点についてお話しします</a:t>
            </a:r>
          </a:p>
          <a:p>
            <a:endParaRPr kumimoji="1" lang="ja-JP" altLang="en-US" dirty="0"/>
          </a:p>
        </p:txBody>
      </p:sp>
      <p:sp>
        <p:nvSpPr>
          <p:cNvPr id="4" name="スライド番号プレースホルダー 3"/>
          <p:cNvSpPr>
            <a:spLocks noGrp="1"/>
          </p:cNvSpPr>
          <p:nvPr>
            <p:ph type="sldNum" sz="quarter" idx="5"/>
          </p:nvPr>
        </p:nvSpPr>
        <p:spPr/>
        <p:txBody>
          <a:bodyPr/>
          <a:lstStyle/>
          <a:p>
            <a:fld id="{F8505084-C8FE-4CFE-8751-3A1553B02A56}" type="slidenum">
              <a:rPr kumimoji="1" lang="ja-JP" altLang="en-US" smtClean="0"/>
              <a:t>26</a:t>
            </a:fld>
            <a:endParaRPr kumimoji="1" lang="ja-JP" altLang="en-US"/>
          </a:p>
        </p:txBody>
      </p:sp>
    </p:spTree>
    <p:extLst>
      <p:ext uri="{BB962C8B-B14F-4D97-AF65-F5344CB8AC3E}">
        <p14:creationId xmlns:p14="http://schemas.microsoft.com/office/powerpoint/2010/main" val="12872912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509588" y="527050"/>
            <a:ext cx="6138862" cy="3452813"/>
          </a:xfrm>
        </p:spPr>
      </p:sp>
      <p:sp>
        <p:nvSpPr>
          <p:cNvPr id="3" name="ノート プレースホルダー 2"/>
          <p:cNvSpPr>
            <a:spLocks noGrp="1"/>
          </p:cNvSpPr>
          <p:nvPr>
            <p:ph type="body" idx="1"/>
          </p:nvPr>
        </p:nvSpPr>
        <p:spPr/>
        <p:txBody>
          <a:bodyPr/>
          <a:lstStyle/>
          <a:p>
            <a:r>
              <a:rPr kumimoji="1" lang="ja-JP" altLang="en-US" dirty="0"/>
              <a:t>★豆辞典</a:t>
            </a:r>
            <a:r>
              <a:rPr kumimoji="1" lang="en-US" altLang="ja-JP" dirty="0"/>
              <a:t>p10</a:t>
            </a:r>
            <a:br>
              <a:rPr kumimoji="1" lang="en-US" altLang="ja-JP" dirty="0"/>
            </a:br>
            <a:br>
              <a:rPr kumimoji="1" lang="en-US" altLang="ja-JP" dirty="0"/>
            </a:br>
            <a:r>
              <a:rPr kumimoji="1" lang="ja-JP" altLang="en-US" dirty="0"/>
              <a:t>米山奨学生は、ほとんどが成人しているとはいえ、外国から来て勉学に励む学生です。彼ら</a:t>
            </a:r>
            <a:r>
              <a:rPr kumimoji="1" lang="en-US" altLang="ja-JP" dirty="0"/>
              <a:t>/</a:t>
            </a:r>
            <a:r>
              <a:rPr kumimoji="1" lang="ja-JP" altLang="en-US" dirty="0"/>
              <a:t>彼女らの安全について、常に気にかけてくださいますようお願いします。</a:t>
            </a:r>
            <a:endParaRPr kumimoji="1" lang="en-US" altLang="ja-JP" dirty="0"/>
          </a:p>
          <a:p>
            <a:endParaRPr kumimoji="1" lang="en-US" altLang="ja-JP" dirty="0"/>
          </a:p>
          <a:p>
            <a:r>
              <a:rPr kumimoji="1" lang="ja-JP" altLang="en-US" dirty="0"/>
              <a:t>①自然災害の場合</a:t>
            </a:r>
            <a:endParaRPr kumimoji="1" lang="en-US" altLang="ja-JP" dirty="0"/>
          </a:p>
          <a:p>
            <a:r>
              <a:rPr kumimoji="1" lang="ja-JP" altLang="en-US" dirty="0"/>
              <a:t>有事の際には、奨学生と関係者を含めた</a:t>
            </a:r>
            <a:r>
              <a:rPr kumimoji="1" lang="en-US" altLang="ja-JP" dirty="0"/>
              <a:t>SNS</a:t>
            </a:r>
            <a:r>
              <a:rPr kumimoji="1" lang="ja-JP" altLang="en-US" dirty="0"/>
              <a:t>グループを作っておくと、いざというときに迅速に確認を取ることができます。</a:t>
            </a:r>
            <a:endParaRPr kumimoji="1" lang="en-US" altLang="ja-JP" dirty="0"/>
          </a:p>
          <a:p>
            <a:endParaRPr kumimoji="1" lang="en-US" altLang="ja-JP" dirty="0"/>
          </a:p>
          <a:p>
            <a:r>
              <a:rPr kumimoji="1" lang="ja-JP" altLang="en-US" dirty="0"/>
              <a:t>②病気や事故の場合</a:t>
            </a:r>
            <a:endParaRPr kumimoji="1" lang="en-US" altLang="ja-JP" dirty="0"/>
          </a:p>
          <a:p>
            <a:r>
              <a:rPr kumimoji="1" lang="ja-JP" altLang="en-US" dirty="0"/>
              <a:t>留学生は国民健康保険に加入が義務付けられており、医療費は</a:t>
            </a:r>
            <a:r>
              <a:rPr kumimoji="1" lang="en-US" altLang="ja-JP" dirty="0"/>
              <a:t>3</a:t>
            </a:r>
            <a:r>
              <a:rPr kumimoji="1" lang="ja-JP" altLang="en-US" dirty="0"/>
              <a:t>割負担となっています。</a:t>
            </a:r>
            <a:endParaRPr kumimoji="1" lang="en-US" altLang="ja-JP" dirty="0"/>
          </a:p>
          <a:p>
            <a:r>
              <a:rPr kumimoji="1" lang="ja-JP" altLang="en-US" dirty="0"/>
              <a:t>米山記念奨学会では、現役奨学生に対する傷害保険に加入しており、「例会出席」「新規奨学生オリエンテーション」「奨学期間終了式」に際して適応されますので、何かあれば相談してください。</a:t>
            </a:r>
            <a:endParaRPr kumimoji="1" lang="en-US" altLang="ja-JP" dirty="0"/>
          </a:p>
          <a:p>
            <a:endParaRPr kumimoji="1" lang="en-US" altLang="ja-JP" dirty="0"/>
          </a:p>
          <a:p>
            <a:r>
              <a:rPr kumimoji="1" lang="ja-JP" altLang="en-US" dirty="0"/>
              <a:t>③ハラスメントについて</a:t>
            </a:r>
            <a:endParaRPr kumimoji="1" lang="en-US" altLang="ja-JP" dirty="0"/>
          </a:p>
          <a:p>
            <a:r>
              <a:rPr kumimoji="1" lang="ja-JP" altLang="en-US" dirty="0"/>
              <a:t>セクハラ・パワハラに巻き込まれないために、できるだけ奨学生と接しないようにしたい</a:t>
            </a:r>
            <a:r>
              <a:rPr kumimoji="1" lang="en-US" altLang="ja-JP" dirty="0"/>
              <a:t>…</a:t>
            </a:r>
            <a:r>
              <a:rPr kumimoji="1" lang="ja-JP" altLang="en-US" dirty="0"/>
              <a:t>と思う方もいらっしゃるかもしれませんが、米山奨学金の最大の価値は「交流」にあります。奨学生はロータリー会員との交流を通じて、日本社会を学び、国を超えた信頼関係を築いていくからです。</a:t>
            </a:r>
          </a:p>
          <a:p>
            <a:r>
              <a:rPr kumimoji="1" lang="ja-JP" altLang="en-US" dirty="0"/>
              <a:t>しかし一方、外国人である米山奨学生とは、文化や習慣、年代の違いもあります。相手の気持ちを考え、尊重する気持ちを持って接するようにお願いします。何か問題が発生した場合は、まずは地区米山奨学委員会へ報告・相談をしてください。</a:t>
            </a:r>
          </a:p>
          <a:p>
            <a:pPr algn="l"/>
            <a:endParaRPr lang="en-US" altLang="ja-JP" sz="1100" dirty="0"/>
          </a:p>
          <a:p>
            <a:pPr algn="l"/>
            <a:r>
              <a:rPr lang="en-US" altLang="ja-JP" sz="1100" dirty="0"/>
              <a:t>【</a:t>
            </a:r>
            <a:r>
              <a:rPr lang="ja-JP" altLang="en-US" sz="1100" dirty="0"/>
              <a:t>参考</a:t>
            </a:r>
            <a:r>
              <a:rPr lang="en-US" altLang="ja-JP" sz="1100" dirty="0"/>
              <a:t>】</a:t>
            </a:r>
          </a:p>
          <a:p>
            <a:pPr algn="l"/>
            <a:r>
              <a:rPr lang="en-US" altLang="ja-JP" sz="1100" dirty="0"/>
              <a:t>『</a:t>
            </a:r>
            <a:r>
              <a:rPr lang="ja-JP" altLang="en-US" sz="1100" dirty="0"/>
              <a:t>カウンセラー・ハンドブック </a:t>
            </a:r>
            <a:r>
              <a:rPr lang="en-US" altLang="ja-JP" sz="1100" dirty="0"/>
              <a:t>2025</a:t>
            </a:r>
            <a:r>
              <a:rPr lang="ja-JP" altLang="en-US" sz="1100" dirty="0"/>
              <a:t>学年度</a:t>
            </a:r>
            <a:r>
              <a:rPr lang="en-US" altLang="ja-JP" sz="1100" dirty="0"/>
              <a:t>』 p21-23</a:t>
            </a:r>
          </a:p>
          <a:p>
            <a:r>
              <a:rPr kumimoji="1" lang="en-US" altLang="ja-JP" dirty="0"/>
              <a:t>『</a:t>
            </a:r>
            <a:r>
              <a:rPr kumimoji="1" lang="ja-JP" altLang="en-US" dirty="0"/>
              <a:t>奨学事業ハンドブック</a:t>
            </a:r>
            <a:r>
              <a:rPr kumimoji="1" lang="en-US" altLang="ja-JP" dirty="0"/>
              <a:t>2025-26</a:t>
            </a:r>
            <a:r>
              <a:rPr kumimoji="1" lang="ja-JP" altLang="en-US" dirty="0"/>
              <a:t>年度</a:t>
            </a:r>
            <a:r>
              <a:rPr kumimoji="1" lang="en-US" altLang="ja-JP" dirty="0"/>
              <a:t>』p.87-92</a:t>
            </a:r>
            <a:endParaRPr kumimoji="1" lang="ja-JP" altLang="en-US" dirty="0"/>
          </a:p>
        </p:txBody>
      </p:sp>
      <p:sp>
        <p:nvSpPr>
          <p:cNvPr id="4" name="スライド番号プレースホルダー 3"/>
          <p:cNvSpPr>
            <a:spLocks noGrp="1"/>
          </p:cNvSpPr>
          <p:nvPr>
            <p:ph type="sldNum" sz="quarter" idx="5"/>
          </p:nvPr>
        </p:nvSpPr>
        <p:spPr/>
        <p:txBody>
          <a:bodyPr/>
          <a:lstStyle/>
          <a:p>
            <a:fld id="{F8505084-C8FE-4CFE-8751-3A1553B02A56}" type="slidenum">
              <a:rPr kumimoji="1" lang="ja-JP" altLang="en-US" smtClean="0"/>
              <a:t>27</a:t>
            </a:fld>
            <a:endParaRPr kumimoji="1" lang="ja-JP" altLang="en-US"/>
          </a:p>
        </p:txBody>
      </p:sp>
    </p:spTree>
    <p:extLst>
      <p:ext uri="{BB962C8B-B14F-4D97-AF65-F5344CB8AC3E}">
        <p14:creationId xmlns:p14="http://schemas.microsoft.com/office/powerpoint/2010/main" val="6383825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509588" y="527050"/>
            <a:ext cx="6138862" cy="3452813"/>
          </a:xfrm>
        </p:spPr>
      </p:sp>
      <p:sp>
        <p:nvSpPr>
          <p:cNvPr id="3" name="ノート プレースホルダー 2"/>
          <p:cNvSpPr>
            <a:spLocks noGrp="1"/>
          </p:cNvSpPr>
          <p:nvPr>
            <p:ph type="body" idx="1"/>
          </p:nvPr>
        </p:nvSpPr>
        <p:spPr/>
        <p:txBody>
          <a:bodyPr/>
          <a:lstStyle/>
          <a:p>
            <a:r>
              <a:rPr lang="ja-JP" altLang="en-US" dirty="0"/>
              <a:t>★豆辞典に対応記載なし</a:t>
            </a:r>
            <a:endParaRPr lang="en-US" altLang="ja-JP" dirty="0"/>
          </a:p>
          <a:p>
            <a:endParaRPr lang="en-US" altLang="ja-JP" dirty="0"/>
          </a:p>
          <a:p>
            <a:r>
              <a:rPr lang="ja-JP" altLang="en-US" dirty="0"/>
              <a:t>公益財団法人ロータリー米山記念奨学会は、実際の奨学生の選考、お世話などの業務を、地区・ガバナー・世話クラブへ「委託」する形となっています。これまではその点を明文化することなく運営してきましたが、内閣府からの指摘により、「業務委託に関する規程」を整備しました。</a:t>
            </a:r>
            <a:endParaRPr lang="en-US" altLang="ja-JP" dirty="0"/>
          </a:p>
          <a:p>
            <a:endParaRPr lang="en-US" altLang="ja-JP" dirty="0"/>
          </a:p>
          <a:p>
            <a:r>
              <a:rPr lang="ja-JP" altLang="en-US" b="1" dirty="0"/>
              <a:t>クリック！</a:t>
            </a:r>
            <a:r>
              <a:rPr lang="ja-JP" altLang="en-US" dirty="0"/>
              <a:t>（左図がまず表示され、自動的に右図が表示されます）</a:t>
            </a:r>
            <a:endParaRPr lang="en-US" altLang="ja-JP" dirty="0"/>
          </a:p>
          <a:p>
            <a:endParaRPr lang="en-US" altLang="ja-JP" dirty="0"/>
          </a:p>
          <a:p>
            <a:r>
              <a:rPr lang="ja-JP" altLang="en-US" dirty="0"/>
              <a:t>まず、「米山奨学会」と「地区」との間で覚書を交わし、続いて「地区」と「世話クラブ」との間で覚書を締結していただいています。これは、</a:t>
            </a:r>
            <a:r>
              <a:rPr lang="en-US" altLang="ja-JP" dirty="0"/>
              <a:t>1</a:t>
            </a:r>
            <a:r>
              <a:rPr lang="ja-JP" altLang="en-US" dirty="0"/>
              <a:t>回限りではなく、毎年実施するものです。</a:t>
            </a:r>
            <a:endParaRPr lang="en-US" altLang="ja-JP" dirty="0"/>
          </a:p>
          <a:p>
            <a:r>
              <a:rPr lang="ja-JP" altLang="en-US" dirty="0"/>
              <a:t>奨学生に関して行っていただく内容は、これまでと変わりありません。</a:t>
            </a:r>
            <a:endParaRPr lang="en-US" altLang="ja-JP" dirty="0"/>
          </a:p>
          <a:p>
            <a:r>
              <a:rPr lang="ja-JP" altLang="en-US" dirty="0"/>
              <a:t>今年も</a:t>
            </a:r>
            <a:r>
              <a:rPr lang="en-US" altLang="ja-JP" dirty="0"/>
              <a:t>1</a:t>
            </a:r>
            <a:r>
              <a:rPr lang="ja-JP" altLang="en-US" dirty="0"/>
              <a:t>月頃から奨学会とガバナー・ガバナーエレクトとの間で覚書を交わし、来年</a:t>
            </a:r>
            <a:r>
              <a:rPr lang="en-US" altLang="ja-JP" dirty="0"/>
              <a:t>2</a:t>
            </a:r>
            <a:r>
              <a:rPr lang="ja-JP" altLang="en-US" dirty="0"/>
              <a:t>月頃から、地区と、世話クラブ会長・会長エレクトとの間で覚書を交わしていただきます。</a:t>
            </a:r>
            <a:endParaRPr lang="en-US" altLang="ja-JP" dirty="0"/>
          </a:p>
          <a:p>
            <a:r>
              <a:rPr lang="ja-JP" altLang="en-US" dirty="0"/>
              <a:t>どうぞよろしくお願いいたします。</a:t>
            </a:r>
            <a:endParaRPr lang="en-US" altLang="ja-JP" dirty="0"/>
          </a:p>
          <a:p>
            <a:endParaRPr lang="en-US" altLang="ja-JP" dirty="0"/>
          </a:p>
          <a:p>
            <a:endParaRPr lang="en-US" altLang="ja-JP" dirty="0"/>
          </a:p>
          <a:p>
            <a:r>
              <a:rPr lang="en-US" altLang="ja-JP" dirty="0"/>
              <a:t>【</a:t>
            </a:r>
            <a:r>
              <a:rPr lang="ja-JP" altLang="en-US" dirty="0"/>
              <a:t>参考</a:t>
            </a:r>
            <a:r>
              <a:rPr lang="en-US" altLang="ja-JP" dirty="0"/>
              <a:t>】</a:t>
            </a:r>
          </a:p>
          <a:p>
            <a:r>
              <a:rPr lang="ja-JP" altLang="en-US" dirty="0"/>
              <a:t>ロータリー年度（</a:t>
            </a:r>
            <a:r>
              <a:rPr lang="en-US" altLang="ja-JP" dirty="0"/>
              <a:t>7~6</a:t>
            </a:r>
            <a:r>
              <a:rPr lang="ja-JP" altLang="en-US" dirty="0"/>
              <a:t>月）と奨学生の学年度（</a:t>
            </a:r>
            <a:r>
              <a:rPr lang="en-US" altLang="ja-JP" dirty="0"/>
              <a:t>4~3</a:t>
            </a:r>
            <a:r>
              <a:rPr lang="ja-JP" altLang="en-US" dirty="0"/>
              <a:t>月）が異なるため、地区においてはガバナーとガバナーエレクトの連名、世話クラブにおいては会長と会長エレクトの連名による署名が必要です。</a:t>
            </a:r>
            <a:endParaRPr lang="en-US" altLang="ja-JP" dirty="0"/>
          </a:p>
          <a:p>
            <a:r>
              <a:rPr lang="ja-JP" altLang="en-US" dirty="0"/>
              <a:t>地区では</a:t>
            </a:r>
            <a:r>
              <a:rPr lang="en-US" altLang="ja-JP" dirty="0"/>
              <a:t>2026</a:t>
            </a:r>
            <a:r>
              <a:rPr lang="ja-JP" altLang="en-US" dirty="0"/>
              <a:t>学年度奨学生の世話クラブが決定次第、正式採用までの間に、世話クラブとの覚書締結を行っていただくことになります。</a:t>
            </a:r>
            <a:endParaRPr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F8505084-C8FE-4CFE-8751-3A1553B02A56}" type="slidenum">
              <a:rPr kumimoji="1" lang="ja-JP" altLang="en-US" smtClean="0"/>
              <a:t>28</a:t>
            </a:fld>
            <a:endParaRPr kumimoji="1" lang="ja-JP" altLang="en-US"/>
          </a:p>
        </p:txBody>
      </p:sp>
    </p:spTree>
    <p:extLst>
      <p:ext uri="{BB962C8B-B14F-4D97-AF65-F5344CB8AC3E}">
        <p14:creationId xmlns:p14="http://schemas.microsoft.com/office/powerpoint/2010/main" val="23119288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6AB7811B-0A8D-68E1-540D-B6DCADDE90B4}"/>
              </a:ext>
            </a:extLst>
          </p:cNvPr>
          <p:cNvSpPr/>
          <p:nvPr userDrawn="1"/>
        </p:nvSpPr>
        <p:spPr>
          <a:xfrm>
            <a:off x="0" y="6489340"/>
            <a:ext cx="12192000" cy="368660"/>
          </a:xfrm>
          <a:prstGeom prst="rect">
            <a:avLst/>
          </a:prstGeom>
          <a:solidFill>
            <a:srgbClr val="FFF643">
              <a:alpha val="9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kumimoji="1" lang="ja-JP" altLang="en-US">
              <a:solidFill>
                <a:schemeClr val="tx1"/>
              </a:solidFill>
            </a:endParaRPr>
          </a:p>
        </p:txBody>
      </p:sp>
      <p:sp>
        <p:nvSpPr>
          <p:cNvPr id="8" name="フリーフォーム: 図形 7">
            <a:extLst>
              <a:ext uri="{FF2B5EF4-FFF2-40B4-BE49-F238E27FC236}">
                <a16:creationId xmlns:a16="http://schemas.microsoft.com/office/drawing/2014/main" id="{BB0A6D5D-807D-7C2C-6DFF-03605C2D79F7}"/>
              </a:ext>
            </a:extLst>
          </p:cNvPr>
          <p:cNvSpPr/>
          <p:nvPr userDrawn="1"/>
        </p:nvSpPr>
        <p:spPr>
          <a:xfrm>
            <a:off x="0" y="0"/>
            <a:ext cx="1278142" cy="1278142"/>
          </a:xfrm>
          <a:custGeom>
            <a:avLst/>
            <a:gdLst>
              <a:gd name="csX0" fmla="*/ 692830 w 1278142"/>
              <a:gd name="csY0" fmla="*/ 0 h 1278142"/>
              <a:gd name="csX1" fmla="*/ 1278142 w 1278142"/>
              <a:gd name="csY1" fmla="*/ 0 h 1278142"/>
              <a:gd name="csX2" fmla="*/ 0 w 1278142"/>
              <a:gd name="csY2" fmla="*/ 1278142 h 1278142"/>
              <a:gd name="csX3" fmla="*/ 0 w 1278142"/>
              <a:gd name="csY3" fmla="*/ 692830 h 1278142"/>
              <a:gd name="csX4" fmla="*/ 692830 w 1278142"/>
              <a:gd name="csY4" fmla="*/ 0 h 1278142"/>
            </a:gdLst>
            <a:ahLst/>
            <a:cxnLst>
              <a:cxn ang="0">
                <a:pos x="csX0" y="csY0"/>
              </a:cxn>
              <a:cxn ang="0">
                <a:pos x="csX1" y="csY1"/>
              </a:cxn>
              <a:cxn ang="0">
                <a:pos x="csX2" y="csY2"/>
              </a:cxn>
              <a:cxn ang="0">
                <a:pos x="csX3" y="csY3"/>
              </a:cxn>
              <a:cxn ang="0">
                <a:pos x="csX4" y="csY4"/>
              </a:cxn>
            </a:cxnLst>
            <a:rect l="l" t="t" r="r" b="b"/>
            <a:pathLst>
              <a:path w="1278142" h="1278142">
                <a:moveTo>
                  <a:pt x="692830" y="0"/>
                </a:moveTo>
                <a:lnTo>
                  <a:pt x="1278142" y="0"/>
                </a:lnTo>
                <a:cubicBezTo>
                  <a:pt x="1278142" y="705898"/>
                  <a:pt x="705898" y="1278142"/>
                  <a:pt x="0" y="1278142"/>
                </a:cubicBezTo>
                <a:lnTo>
                  <a:pt x="0" y="692830"/>
                </a:lnTo>
                <a:cubicBezTo>
                  <a:pt x="382639" y="692830"/>
                  <a:pt x="692830" y="382639"/>
                  <a:pt x="692830" y="0"/>
                </a:cubicBezTo>
                <a:close/>
              </a:path>
            </a:pathLst>
          </a:custGeom>
          <a:solidFill>
            <a:srgbClr val="FFF64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kumimoji="1" lang="ja-JP" altLang="en-US"/>
          </a:p>
        </p:txBody>
      </p:sp>
      <p:sp>
        <p:nvSpPr>
          <p:cNvPr id="9" name="フッター プレースホルダー 14">
            <a:extLst>
              <a:ext uri="{FF2B5EF4-FFF2-40B4-BE49-F238E27FC236}">
                <a16:creationId xmlns:a16="http://schemas.microsoft.com/office/drawing/2014/main" id="{1AD94D69-9432-2515-9BFB-40D06C8E72AC}"/>
              </a:ext>
            </a:extLst>
          </p:cNvPr>
          <p:cNvSpPr>
            <a:spLocks noGrp="1"/>
          </p:cNvSpPr>
          <p:nvPr>
            <p:ph type="ftr" sz="quarter" idx="12"/>
          </p:nvPr>
        </p:nvSpPr>
        <p:spPr>
          <a:xfrm>
            <a:off x="10164452" y="6511647"/>
            <a:ext cx="1930400" cy="243417"/>
          </a:xfrm>
        </p:spPr>
        <p:txBody>
          <a:bodyPr/>
          <a:lstStyle>
            <a:lvl1pPr algn="r">
              <a:defRPr/>
            </a:lvl1pPr>
          </a:lstStyle>
          <a:p>
            <a:pPr algn="r"/>
            <a:r>
              <a:rPr lang="ja-JP" altLang="en-US"/>
              <a:t>ロータリー米山記念奨学会</a:t>
            </a:r>
            <a:endParaRPr lang="en-US" dirty="0"/>
          </a:p>
        </p:txBody>
      </p:sp>
      <p:sp>
        <p:nvSpPr>
          <p:cNvPr id="12" name="テキスト プレースホルダー 7">
            <a:extLst>
              <a:ext uri="{FF2B5EF4-FFF2-40B4-BE49-F238E27FC236}">
                <a16:creationId xmlns:a16="http://schemas.microsoft.com/office/drawing/2014/main" id="{58989482-CBE3-C0EA-B7E9-3EA872A5DD5B}"/>
              </a:ext>
            </a:extLst>
          </p:cNvPr>
          <p:cNvSpPr>
            <a:spLocks noGrp="1"/>
          </p:cNvSpPr>
          <p:nvPr>
            <p:ph type="body" sz="quarter" idx="10"/>
          </p:nvPr>
        </p:nvSpPr>
        <p:spPr>
          <a:xfrm>
            <a:off x="1278142" y="224644"/>
            <a:ext cx="10816710" cy="1008112"/>
          </a:xfrm>
          <a:noFill/>
        </p:spPr>
        <p:txBody>
          <a:bodyPr/>
          <a:lstStyle>
            <a:lvl1pPr>
              <a:buNone/>
              <a:defRPr kumimoji="1" lang="ja-JP" altLang="en-US" sz="6000" b="1" kern="1200" dirty="0" smtClean="0">
                <a:solidFill>
                  <a:schemeClr val="tx1"/>
                </a:solidFill>
                <a:latin typeface="Yu Gothic UI Semibold" panose="020B0700000000000000" pitchFamily="50" charset="-128"/>
                <a:ea typeface="Yu Gothic UI Semibold" panose="020B0700000000000000" pitchFamily="50" charset="-128"/>
                <a:cs typeface="+mn-cs"/>
              </a:defRPr>
            </a:lvl1pPr>
          </a:lstStyle>
          <a:p>
            <a:pPr lvl="0"/>
            <a:r>
              <a:rPr kumimoji="1" lang="ja-JP" altLang="en-US" dirty="0"/>
              <a:t>マスター テキストの書式設定</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4DA3035E-DA66-47F3-D1C9-609D5E9CDAFD}"/>
              </a:ext>
            </a:extLst>
          </p:cNvPr>
          <p:cNvSpPr/>
          <p:nvPr userDrawn="1"/>
        </p:nvSpPr>
        <p:spPr>
          <a:xfrm>
            <a:off x="0" y="0"/>
            <a:ext cx="12192000" cy="936104"/>
          </a:xfrm>
          <a:prstGeom prst="rect">
            <a:avLst/>
          </a:prstGeom>
          <a:solidFill>
            <a:srgbClr val="FFFEEB">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F257C8AB-33DB-1DD0-88DC-0D10793E31EC}"/>
              </a:ext>
            </a:extLst>
          </p:cNvPr>
          <p:cNvSpPr/>
          <p:nvPr userDrawn="1"/>
        </p:nvSpPr>
        <p:spPr>
          <a:xfrm>
            <a:off x="0" y="936104"/>
            <a:ext cx="12192000" cy="368660"/>
          </a:xfrm>
          <a:prstGeom prst="rect">
            <a:avLst/>
          </a:prstGeom>
          <a:solidFill>
            <a:srgbClr val="FFF643">
              <a:alpha val="9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kumimoji="1" lang="ja-JP" altLang="en-US">
              <a:solidFill>
                <a:schemeClr val="tx1"/>
              </a:solidFill>
            </a:endParaRPr>
          </a:p>
        </p:txBody>
      </p:sp>
      <p:sp>
        <p:nvSpPr>
          <p:cNvPr id="9" name="フッター プレースホルダー 14">
            <a:extLst>
              <a:ext uri="{FF2B5EF4-FFF2-40B4-BE49-F238E27FC236}">
                <a16:creationId xmlns:a16="http://schemas.microsoft.com/office/drawing/2014/main" id="{1AD94D69-9432-2515-9BFB-40D06C8E72AC}"/>
              </a:ext>
            </a:extLst>
          </p:cNvPr>
          <p:cNvSpPr>
            <a:spLocks noGrp="1"/>
          </p:cNvSpPr>
          <p:nvPr>
            <p:ph type="ftr" sz="quarter" idx="12"/>
          </p:nvPr>
        </p:nvSpPr>
        <p:spPr>
          <a:xfrm>
            <a:off x="10164452" y="6511647"/>
            <a:ext cx="1930400" cy="243417"/>
          </a:xfrm>
        </p:spPr>
        <p:txBody>
          <a:bodyPr/>
          <a:lstStyle>
            <a:lvl1pPr algn="r">
              <a:defRPr/>
            </a:lvl1pPr>
          </a:lstStyle>
          <a:p>
            <a:pPr algn="r"/>
            <a:r>
              <a:rPr lang="ja-JP" altLang="en-US"/>
              <a:t>ロータリー米山記念奨学会</a:t>
            </a:r>
            <a:endParaRPr lang="en-US" dirty="0"/>
          </a:p>
        </p:txBody>
      </p:sp>
      <p:sp>
        <p:nvSpPr>
          <p:cNvPr id="12" name="テキスト プレースホルダー 7">
            <a:extLst>
              <a:ext uri="{FF2B5EF4-FFF2-40B4-BE49-F238E27FC236}">
                <a16:creationId xmlns:a16="http://schemas.microsoft.com/office/drawing/2014/main" id="{58989482-CBE3-C0EA-B7E9-3EA872A5DD5B}"/>
              </a:ext>
            </a:extLst>
          </p:cNvPr>
          <p:cNvSpPr>
            <a:spLocks noGrp="1"/>
          </p:cNvSpPr>
          <p:nvPr>
            <p:ph type="body" sz="quarter" idx="10"/>
          </p:nvPr>
        </p:nvSpPr>
        <p:spPr>
          <a:xfrm>
            <a:off x="407368" y="224644"/>
            <a:ext cx="11413268" cy="1008112"/>
          </a:xfrm>
          <a:noFill/>
        </p:spPr>
        <p:txBody>
          <a:bodyPr/>
          <a:lstStyle>
            <a:lvl1pPr>
              <a:buNone/>
              <a:defRPr kumimoji="1" lang="ja-JP" altLang="en-US" sz="6000" b="1" kern="1200" dirty="0" smtClean="0">
                <a:solidFill>
                  <a:schemeClr val="tx1"/>
                </a:solidFill>
                <a:latin typeface="Yu Gothic UI Semibold" panose="020B0700000000000000" pitchFamily="50" charset="-128"/>
                <a:ea typeface="Yu Gothic UI Semibold" panose="020B0700000000000000" pitchFamily="50" charset="-128"/>
                <a:cs typeface="+mn-cs"/>
              </a:defRPr>
            </a:lvl1pPr>
          </a:lstStyle>
          <a:p>
            <a:pPr lvl="0"/>
            <a:r>
              <a:rPr kumimoji="1" lang="ja-JP" altLang="en-US" dirty="0"/>
              <a:t>マスター テキストの書式設定</a:t>
            </a:r>
          </a:p>
        </p:txBody>
      </p:sp>
    </p:spTree>
    <p:extLst>
      <p:ext uri="{BB962C8B-B14F-4D97-AF65-F5344CB8AC3E}">
        <p14:creationId xmlns:p14="http://schemas.microsoft.com/office/powerpoint/2010/main" val="1938427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9FE000B4-F8C6-1889-57D3-52DBDDF528E0}"/>
              </a:ext>
            </a:extLst>
          </p:cNvPr>
          <p:cNvSpPr/>
          <p:nvPr userDrawn="1"/>
        </p:nvSpPr>
        <p:spPr>
          <a:xfrm>
            <a:off x="155340" y="152636"/>
            <a:ext cx="11881320" cy="6552728"/>
          </a:xfrm>
          <a:prstGeom prst="rect">
            <a:avLst/>
          </a:prstGeom>
          <a:noFill/>
          <a:ln w="317500">
            <a:solidFill>
              <a:srgbClr val="FFF6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kumimoji="1" lang="ja-JP" altLang="en-US">
              <a:solidFill>
                <a:schemeClr val="tx1"/>
              </a:solidFill>
            </a:endParaRPr>
          </a:p>
        </p:txBody>
      </p:sp>
      <p:sp>
        <p:nvSpPr>
          <p:cNvPr id="3" name="フッター プレースホルダー 14">
            <a:extLst>
              <a:ext uri="{FF2B5EF4-FFF2-40B4-BE49-F238E27FC236}">
                <a16:creationId xmlns:a16="http://schemas.microsoft.com/office/drawing/2014/main" id="{3D537729-24BB-52BE-CEC2-EAFBF59BFFB2}"/>
              </a:ext>
            </a:extLst>
          </p:cNvPr>
          <p:cNvSpPr>
            <a:spLocks noGrp="1"/>
          </p:cNvSpPr>
          <p:nvPr>
            <p:ph type="ftr" sz="quarter" idx="12"/>
          </p:nvPr>
        </p:nvSpPr>
        <p:spPr>
          <a:xfrm>
            <a:off x="10164452" y="6511647"/>
            <a:ext cx="1930400" cy="243417"/>
          </a:xfrm>
        </p:spPr>
        <p:txBody>
          <a:bodyPr/>
          <a:lstStyle>
            <a:lvl1pPr algn="r">
              <a:defRPr/>
            </a:lvl1pPr>
          </a:lstStyle>
          <a:p>
            <a:pPr algn="r"/>
            <a:r>
              <a:rPr lang="ja-JP" altLang="en-US"/>
              <a:t>ロータリー米山記念奨学会</a:t>
            </a:r>
            <a:endParaRPr lang="en-US" dirty="0"/>
          </a:p>
        </p:txBody>
      </p:sp>
      <p:sp>
        <p:nvSpPr>
          <p:cNvPr id="4" name="テキスト プレースホルダー 7">
            <a:extLst>
              <a:ext uri="{FF2B5EF4-FFF2-40B4-BE49-F238E27FC236}">
                <a16:creationId xmlns:a16="http://schemas.microsoft.com/office/drawing/2014/main" id="{FE743B2E-CCE3-9AB5-F956-364E732DCE80}"/>
              </a:ext>
            </a:extLst>
          </p:cNvPr>
          <p:cNvSpPr>
            <a:spLocks noGrp="1"/>
          </p:cNvSpPr>
          <p:nvPr>
            <p:ph type="body" sz="quarter" idx="10"/>
          </p:nvPr>
        </p:nvSpPr>
        <p:spPr>
          <a:xfrm>
            <a:off x="515380" y="296652"/>
            <a:ext cx="11341260" cy="1008112"/>
          </a:xfrm>
          <a:noFill/>
        </p:spPr>
        <p:txBody>
          <a:bodyPr/>
          <a:lstStyle>
            <a:lvl1pPr>
              <a:buNone/>
              <a:defRPr kumimoji="1" lang="ja-JP" altLang="en-US" sz="6000" b="1" kern="1200" dirty="0" smtClean="0">
                <a:solidFill>
                  <a:schemeClr val="tx1"/>
                </a:solidFill>
                <a:latin typeface="Yu Gothic UI Semibold" panose="020B0700000000000000" pitchFamily="50" charset="-128"/>
                <a:ea typeface="Yu Gothic UI Semibold" panose="020B0700000000000000" pitchFamily="50" charset="-128"/>
                <a:cs typeface="+mn-cs"/>
              </a:defRPr>
            </a:lvl1pPr>
          </a:lstStyle>
          <a:p>
            <a:pPr lvl="0"/>
            <a:r>
              <a:rPr kumimoji="1" lang="ja-JP" altLang="en-US" dirty="0"/>
              <a:t>マスター テキストの書式設定</a:t>
            </a:r>
          </a:p>
        </p:txBody>
      </p:sp>
    </p:spTree>
    <p:extLst>
      <p:ext uri="{BB962C8B-B14F-4D97-AF65-F5344CB8AC3E}">
        <p14:creationId xmlns:p14="http://schemas.microsoft.com/office/powerpoint/2010/main" val="1283431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ertical Title and Text">
    <p:bg>
      <p:bgPr>
        <a:solidFill>
          <a:srgbClr val="FFFDDD"/>
        </a:solidFill>
        <a:effectLst/>
      </p:bgPr>
    </p:bg>
    <p:spTree>
      <p:nvGrpSpPr>
        <p:cNvPr id="1" name=""/>
        <p:cNvGrpSpPr/>
        <p:nvPr/>
      </p:nvGrpSpPr>
      <p:grpSpPr>
        <a:xfrm>
          <a:off x="0" y="0"/>
          <a:ext cx="0" cy="0"/>
          <a:chOff x="0" y="0"/>
          <a:chExt cx="0" cy="0"/>
        </a:xfrm>
      </p:grpSpPr>
      <p:sp>
        <p:nvSpPr>
          <p:cNvPr id="8" name="テキスト プレースホルダー 7">
            <a:extLst>
              <a:ext uri="{FF2B5EF4-FFF2-40B4-BE49-F238E27FC236}">
                <a16:creationId xmlns:a16="http://schemas.microsoft.com/office/drawing/2014/main" id="{C8119EAA-DBC5-C55A-3F53-0225F3FFFA63}"/>
              </a:ext>
            </a:extLst>
          </p:cNvPr>
          <p:cNvSpPr>
            <a:spLocks noGrp="1"/>
          </p:cNvSpPr>
          <p:nvPr>
            <p:ph type="body" sz="quarter" idx="10"/>
          </p:nvPr>
        </p:nvSpPr>
        <p:spPr>
          <a:xfrm>
            <a:off x="875420" y="296652"/>
            <a:ext cx="10891210" cy="1008112"/>
          </a:xfrm>
          <a:solidFill>
            <a:schemeClr val="bg1"/>
          </a:solidFill>
        </p:spPr>
        <p:txBody>
          <a:bodyPr/>
          <a:lstStyle>
            <a:lvl1pPr>
              <a:buNone/>
              <a:defRPr kumimoji="1" lang="ja-JP" altLang="en-US" sz="6000" b="1" kern="1200" dirty="0" smtClean="0">
                <a:solidFill>
                  <a:schemeClr val="tx1"/>
                </a:solidFill>
                <a:latin typeface="Yu Gothic UI Semibold" panose="020B0700000000000000" pitchFamily="50" charset="-128"/>
                <a:ea typeface="Yu Gothic UI Semibold" panose="020B0700000000000000" pitchFamily="50" charset="-128"/>
                <a:cs typeface="+mn-cs"/>
              </a:defRPr>
            </a:lvl1pPr>
          </a:lstStyle>
          <a:p>
            <a:pPr lvl="0"/>
            <a:r>
              <a:rPr kumimoji="1" lang="ja-JP" altLang="en-US" dirty="0"/>
              <a:t>マスター テキストの書式設定</a:t>
            </a:r>
          </a:p>
        </p:txBody>
      </p:sp>
      <p:sp>
        <p:nvSpPr>
          <p:cNvPr id="15" name="フッター プレースホルダー 14">
            <a:extLst>
              <a:ext uri="{FF2B5EF4-FFF2-40B4-BE49-F238E27FC236}">
                <a16:creationId xmlns:a16="http://schemas.microsoft.com/office/drawing/2014/main" id="{4CE45E3A-F51A-0438-F146-3B14ACF02AAE}"/>
              </a:ext>
            </a:extLst>
          </p:cNvPr>
          <p:cNvSpPr>
            <a:spLocks noGrp="1"/>
          </p:cNvSpPr>
          <p:nvPr>
            <p:ph type="ftr" sz="quarter" idx="12"/>
          </p:nvPr>
        </p:nvSpPr>
        <p:spPr>
          <a:xfrm>
            <a:off x="10164452" y="6511647"/>
            <a:ext cx="1930400" cy="243417"/>
          </a:xfrm>
        </p:spPr>
        <p:txBody>
          <a:bodyPr/>
          <a:lstStyle>
            <a:lvl1pPr algn="r">
              <a:defRPr/>
            </a:lvl1pPr>
          </a:lstStyle>
          <a:p>
            <a:pPr algn="r"/>
            <a:r>
              <a:rPr lang="ja-JP" altLang="en-US"/>
              <a:t>ロータリー米山記念奨学会</a:t>
            </a:r>
            <a:endParaRPr lang="en-US" dirty="0"/>
          </a:p>
        </p:txBody>
      </p:sp>
      <p:sp>
        <p:nvSpPr>
          <p:cNvPr id="18" name="矢印: 五方向 17">
            <a:extLst>
              <a:ext uri="{FF2B5EF4-FFF2-40B4-BE49-F238E27FC236}">
                <a16:creationId xmlns:a16="http://schemas.microsoft.com/office/drawing/2014/main" id="{EE6E742A-F3B7-8ABF-54E2-B37E4E9A63BE}"/>
              </a:ext>
            </a:extLst>
          </p:cNvPr>
          <p:cNvSpPr/>
          <p:nvPr userDrawn="1"/>
        </p:nvSpPr>
        <p:spPr>
          <a:xfrm>
            <a:off x="113674" y="152636"/>
            <a:ext cx="761746" cy="1188132"/>
          </a:xfrm>
          <a:prstGeom prst="homePlate">
            <a:avLst/>
          </a:prstGeom>
          <a:solidFill>
            <a:srgbClr val="FFF64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Vertical Title and Text">
    <p:bg>
      <p:bgPr>
        <a:solidFill>
          <a:srgbClr val="FFFDDD"/>
        </a:solidFill>
        <a:effectLst/>
      </p:bgPr>
    </p:bg>
    <p:spTree>
      <p:nvGrpSpPr>
        <p:cNvPr id="1" name=""/>
        <p:cNvGrpSpPr/>
        <p:nvPr/>
      </p:nvGrpSpPr>
      <p:grpSpPr>
        <a:xfrm>
          <a:off x="0" y="0"/>
          <a:ext cx="0" cy="0"/>
          <a:chOff x="0" y="0"/>
          <a:chExt cx="0" cy="0"/>
        </a:xfrm>
      </p:grpSpPr>
      <p:sp>
        <p:nvSpPr>
          <p:cNvPr id="15" name="フッター プレースホルダー 14">
            <a:extLst>
              <a:ext uri="{FF2B5EF4-FFF2-40B4-BE49-F238E27FC236}">
                <a16:creationId xmlns:a16="http://schemas.microsoft.com/office/drawing/2014/main" id="{4CE45E3A-F51A-0438-F146-3B14ACF02AAE}"/>
              </a:ext>
            </a:extLst>
          </p:cNvPr>
          <p:cNvSpPr>
            <a:spLocks noGrp="1"/>
          </p:cNvSpPr>
          <p:nvPr>
            <p:ph type="ftr" sz="quarter" idx="12"/>
          </p:nvPr>
        </p:nvSpPr>
        <p:spPr>
          <a:xfrm>
            <a:off x="10164452" y="6511647"/>
            <a:ext cx="1930400" cy="243417"/>
          </a:xfrm>
        </p:spPr>
        <p:txBody>
          <a:bodyPr/>
          <a:lstStyle>
            <a:lvl1pPr algn="r">
              <a:defRPr/>
            </a:lvl1pPr>
          </a:lstStyle>
          <a:p>
            <a:pPr algn="r"/>
            <a:r>
              <a:rPr lang="ja-JP" altLang="en-US"/>
              <a:t>ロータリー米山記念奨学会</a:t>
            </a:r>
            <a:endParaRPr lang="en-US" dirty="0"/>
          </a:p>
        </p:txBody>
      </p:sp>
    </p:spTree>
    <p:extLst>
      <p:ext uri="{BB962C8B-B14F-4D97-AF65-F5344CB8AC3E}">
        <p14:creationId xmlns:p14="http://schemas.microsoft.com/office/powerpoint/2010/main" val="1349002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テキスト プレースホルダー 7">
            <a:extLst>
              <a:ext uri="{FF2B5EF4-FFF2-40B4-BE49-F238E27FC236}">
                <a16:creationId xmlns:a16="http://schemas.microsoft.com/office/drawing/2014/main" id="{F642D867-9D0F-3CC8-3C1B-2A43AFB4498D}"/>
              </a:ext>
            </a:extLst>
          </p:cNvPr>
          <p:cNvSpPr>
            <a:spLocks noGrp="1"/>
          </p:cNvSpPr>
          <p:nvPr>
            <p:ph type="body" sz="quarter" idx="10"/>
          </p:nvPr>
        </p:nvSpPr>
        <p:spPr>
          <a:xfrm>
            <a:off x="2423592" y="2096852"/>
            <a:ext cx="7776864" cy="2340260"/>
          </a:xfrm>
          <a:noFill/>
        </p:spPr>
        <p:txBody>
          <a:bodyPr>
            <a:noAutofit/>
          </a:bodyPr>
          <a:lstStyle>
            <a:lvl1pPr algn="ctr">
              <a:buNone/>
              <a:defRPr kumimoji="1" lang="ja-JP" altLang="en-US" sz="8000" b="1" kern="1200" dirty="0" smtClean="0">
                <a:solidFill>
                  <a:schemeClr val="tx1"/>
                </a:solidFill>
                <a:latin typeface="Yu Gothic UI Semibold" panose="020B0700000000000000" pitchFamily="50" charset="-128"/>
                <a:ea typeface="Yu Gothic UI Semibold" panose="020B0700000000000000" pitchFamily="50" charset="-128"/>
                <a:cs typeface="+mn-cs"/>
              </a:defRPr>
            </a:lvl1pPr>
          </a:lstStyle>
          <a:p>
            <a:pPr lvl="0"/>
            <a:r>
              <a:rPr kumimoji="1" lang="ja-JP" altLang="en-US" dirty="0"/>
              <a:t>マスター テキストの書式設定</a:t>
            </a:r>
          </a:p>
        </p:txBody>
      </p:sp>
      <p:sp>
        <p:nvSpPr>
          <p:cNvPr id="13" name="楕円 12">
            <a:extLst>
              <a:ext uri="{FF2B5EF4-FFF2-40B4-BE49-F238E27FC236}">
                <a16:creationId xmlns:a16="http://schemas.microsoft.com/office/drawing/2014/main" id="{616D0CD4-310D-A167-96D7-624006B4268F}"/>
              </a:ext>
            </a:extLst>
          </p:cNvPr>
          <p:cNvSpPr/>
          <p:nvPr userDrawn="1"/>
        </p:nvSpPr>
        <p:spPr>
          <a:xfrm>
            <a:off x="119336" y="260648"/>
            <a:ext cx="2016224" cy="2016224"/>
          </a:xfrm>
          <a:prstGeom prst="ellipse">
            <a:avLst/>
          </a:prstGeom>
          <a:gradFill>
            <a:gsLst>
              <a:gs pos="0">
                <a:srgbClr val="FFFDDD">
                  <a:alpha val="57000"/>
                </a:srgbClr>
              </a:gs>
              <a:gs pos="83000">
                <a:srgbClr val="FFF643"/>
              </a:gs>
              <a:gs pos="100000">
                <a:srgbClr val="FFFDDD"/>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kumimoji="1" lang="ja-JP" altLang="en-US"/>
          </a:p>
        </p:txBody>
      </p:sp>
      <p:sp>
        <p:nvSpPr>
          <p:cNvPr id="14" name="楕円 13">
            <a:extLst>
              <a:ext uri="{FF2B5EF4-FFF2-40B4-BE49-F238E27FC236}">
                <a16:creationId xmlns:a16="http://schemas.microsoft.com/office/drawing/2014/main" id="{BDC5D84B-8E0C-72F2-2B16-04AA33CC1E6D}"/>
              </a:ext>
            </a:extLst>
          </p:cNvPr>
          <p:cNvSpPr/>
          <p:nvPr userDrawn="1"/>
        </p:nvSpPr>
        <p:spPr>
          <a:xfrm>
            <a:off x="1487488" y="-315416"/>
            <a:ext cx="1584176" cy="1584176"/>
          </a:xfrm>
          <a:prstGeom prst="ellipse">
            <a:avLst/>
          </a:prstGeom>
          <a:gradFill>
            <a:gsLst>
              <a:gs pos="0">
                <a:srgbClr val="FFFDDD">
                  <a:alpha val="57000"/>
                </a:srgbClr>
              </a:gs>
              <a:gs pos="83000">
                <a:srgbClr val="FFF643"/>
              </a:gs>
              <a:gs pos="100000">
                <a:srgbClr val="FFFDDD"/>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kumimoji="1" lang="ja-JP" altLang="en-US"/>
          </a:p>
        </p:txBody>
      </p:sp>
      <p:sp>
        <p:nvSpPr>
          <p:cNvPr id="16" name="楕円 15">
            <a:extLst>
              <a:ext uri="{FF2B5EF4-FFF2-40B4-BE49-F238E27FC236}">
                <a16:creationId xmlns:a16="http://schemas.microsoft.com/office/drawing/2014/main" id="{C6536F11-2095-0E6A-F7A3-6977940DBE20}"/>
              </a:ext>
            </a:extLst>
          </p:cNvPr>
          <p:cNvSpPr/>
          <p:nvPr userDrawn="1"/>
        </p:nvSpPr>
        <p:spPr>
          <a:xfrm flipH="1">
            <a:off x="10082710" y="4841776"/>
            <a:ext cx="2016224" cy="2016224"/>
          </a:xfrm>
          <a:prstGeom prst="ellipse">
            <a:avLst/>
          </a:prstGeom>
          <a:gradFill>
            <a:gsLst>
              <a:gs pos="0">
                <a:srgbClr val="FFFDDD">
                  <a:alpha val="57000"/>
                </a:srgbClr>
              </a:gs>
              <a:gs pos="83000">
                <a:srgbClr val="FFF643"/>
              </a:gs>
              <a:gs pos="100000">
                <a:srgbClr val="FFFDDD"/>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kumimoji="1" lang="ja-JP" altLang="en-US"/>
          </a:p>
        </p:txBody>
      </p:sp>
      <p:sp>
        <p:nvSpPr>
          <p:cNvPr id="18" name="楕円 17">
            <a:extLst>
              <a:ext uri="{FF2B5EF4-FFF2-40B4-BE49-F238E27FC236}">
                <a16:creationId xmlns:a16="http://schemas.microsoft.com/office/drawing/2014/main" id="{E2370DC7-7390-962A-E473-1F6F68F8F5B0}"/>
              </a:ext>
            </a:extLst>
          </p:cNvPr>
          <p:cNvSpPr/>
          <p:nvPr userDrawn="1"/>
        </p:nvSpPr>
        <p:spPr>
          <a:xfrm flipH="1">
            <a:off x="9408368" y="5211072"/>
            <a:ext cx="1071500" cy="1071500"/>
          </a:xfrm>
          <a:prstGeom prst="ellipse">
            <a:avLst/>
          </a:prstGeom>
          <a:gradFill>
            <a:gsLst>
              <a:gs pos="0">
                <a:srgbClr val="FFFDDD">
                  <a:alpha val="57000"/>
                </a:srgbClr>
              </a:gs>
              <a:gs pos="83000">
                <a:srgbClr val="FFF643"/>
              </a:gs>
              <a:gs pos="100000">
                <a:srgbClr val="FFFDDD"/>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kumimoji="1" lang="ja-JP" altLang="en-US"/>
          </a:p>
        </p:txBody>
      </p:sp>
      <p:sp>
        <p:nvSpPr>
          <p:cNvPr id="20" name="楕円 19">
            <a:extLst>
              <a:ext uri="{FF2B5EF4-FFF2-40B4-BE49-F238E27FC236}">
                <a16:creationId xmlns:a16="http://schemas.microsoft.com/office/drawing/2014/main" id="{61F07DCE-85DA-842B-AEA3-3E6BE6BA0AE8}"/>
              </a:ext>
            </a:extLst>
          </p:cNvPr>
          <p:cNvSpPr/>
          <p:nvPr userDrawn="1"/>
        </p:nvSpPr>
        <p:spPr>
          <a:xfrm flipH="1">
            <a:off x="11464708" y="5304881"/>
            <a:ext cx="441941" cy="441941"/>
          </a:xfrm>
          <a:prstGeom prst="ellipse">
            <a:avLst/>
          </a:prstGeom>
          <a:solidFill>
            <a:srgbClr val="FFFE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A2206431-26BD-8CE9-FBF6-52BAECE8252B}"/>
              </a:ext>
            </a:extLst>
          </p:cNvPr>
          <p:cNvSpPr>
            <a:spLocks noGrp="1"/>
          </p:cNvSpPr>
          <p:nvPr userDrawn="1">
            <p:ph type="sldNum" sz="quarter" idx="12"/>
          </p:nvPr>
        </p:nvSpPr>
        <p:spPr>
          <a:xfrm>
            <a:off x="10668000" y="6658148"/>
            <a:ext cx="1422400" cy="243417"/>
          </a:xfrm>
          <a:prstGeom prst="rect">
            <a:avLst/>
          </a:prstGeom>
        </p:spPr>
        <p:txBody>
          <a:bodyPr/>
          <a:lstStyle/>
          <a:p>
            <a:fld id="{B6F15528-21DE-4FAA-801E-634DDDAF4B2B}" type="slidenum">
              <a:rPr lang="en-US" smtClean="0"/>
              <a:pPr/>
              <a:t>‹#›</a:t>
            </a:fld>
            <a:endParaRPr lang="en-US"/>
          </a:p>
        </p:txBody>
      </p:sp>
      <p:sp>
        <p:nvSpPr>
          <p:cNvPr id="7" name="フリーフォーム: 図形 6">
            <a:extLst>
              <a:ext uri="{FF2B5EF4-FFF2-40B4-BE49-F238E27FC236}">
                <a16:creationId xmlns:a16="http://schemas.microsoft.com/office/drawing/2014/main" id="{7283B628-50A1-09F8-4F44-DBAEA7A27B37}"/>
              </a:ext>
            </a:extLst>
          </p:cNvPr>
          <p:cNvSpPr/>
          <p:nvPr userDrawn="1"/>
        </p:nvSpPr>
        <p:spPr>
          <a:xfrm>
            <a:off x="10687531" y="5559914"/>
            <a:ext cx="1504470" cy="1298086"/>
          </a:xfrm>
          <a:custGeom>
            <a:avLst/>
            <a:gdLst>
              <a:gd name="connsiteX0" fmla="*/ 1504471 w 1504471"/>
              <a:gd name="connsiteY0" fmla="*/ 0 h 1298086"/>
              <a:gd name="connsiteX1" fmla="*/ 1504471 w 1504471"/>
              <a:gd name="connsiteY1" fmla="*/ 461803 h 1298086"/>
              <a:gd name="connsiteX2" fmla="*/ 1429473 w 1504471"/>
              <a:gd name="connsiteY2" fmla="*/ 465590 h 1298086"/>
              <a:gd name="connsiteX3" fmla="*/ 487338 w 1504471"/>
              <a:gd name="connsiteY3" fmla="*/ 1236123 h 1298086"/>
              <a:gd name="connsiteX4" fmla="*/ 471406 w 1504471"/>
              <a:gd name="connsiteY4" fmla="*/ 1298086 h 1298086"/>
              <a:gd name="connsiteX5" fmla="*/ 0 w 1504471"/>
              <a:gd name="connsiteY5" fmla="*/ 1298086 h 1298086"/>
              <a:gd name="connsiteX6" fmla="*/ 7756 w 1504471"/>
              <a:gd name="connsiteY6" fmla="*/ 1247267 h 1298086"/>
              <a:gd name="connsiteX7" fmla="*/ 1380377 w 1504471"/>
              <a:gd name="connsiteY7" fmla="*/ 6266 h 1298086"/>
              <a:gd name="connsiteX8" fmla="*/ 1504471 w 1504471"/>
              <a:gd name="connsiteY8" fmla="*/ 0 h 1298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4471" h="1298086">
                <a:moveTo>
                  <a:pt x="1504471" y="0"/>
                </a:moveTo>
                <a:lnTo>
                  <a:pt x="1504471" y="461803"/>
                </a:lnTo>
                <a:lnTo>
                  <a:pt x="1429473" y="465590"/>
                </a:lnTo>
                <a:cubicBezTo>
                  <a:pt x="983808" y="510850"/>
                  <a:pt x="616453" y="821004"/>
                  <a:pt x="487338" y="1236123"/>
                </a:cubicBezTo>
                <a:lnTo>
                  <a:pt x="471406" y="1298086"/>
                </a:lnTo>
                <a:lnTo>
                  <a:pt x="0" y="1298086"/>
                </a:lnTo>
                <a:lnTo>
                  <a:pt x="7756" y="1247267"/>
                </a:lnTo>
                <a:cubicBezTo>
                  <a:pt x="143206" y="585336"/>
                  <a:pt x="696721" y="75695"/>
                  <a:pt x="1380377" y="6266"/>
                </a:cubicBezTo>
                <a:lnTo>
                  <a:pt x="1504471" y="0"/>
                </a:lnTo>
                <a:close/>
              </a:path>
            </a:pathLst>
          </a:custGeom>
          <a:solidFill>
            <a:srgbClr val="145DA0"/>
          </a:solidFill>
          <a:ln>
            <a:solidFill>
              <a:srgbClr val="145DA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3" name="円: 塗りつぶしなし 2">
            <a:extLst>
              <a:ext uri="{FF2B5EF4-FFF2-40B4-BE49-F238E27FC236}">
                <a16:creationId xmlns:a16="http://schemas.microsoft.com/office/drawing/2014/main" id="{8AF1F662-2D4E-D08D-4EB0-D7189AFDBE1C}"/>
              </a:ext>
            </a:extLst>
          </p:cNvPr>
          <p:cNvSpPr/>
          <p:nvPr userDrawn="1"/>
        </p:nvSpPr>
        <p:spPr>
          <a:xfrm>
            <a:off x="3791744" y="456636"/>
            <a:ext cx="2978768" cy="2978768"/>
          </a:xfrm>
          <a:prstGeom prst="donut">
            <a:avLst>
              <a:gd name="adj" fmla="val 31439"/>
            </a:avLst>
          </a:prstGeom>
          <a:solidFill>
            <a:srgbClr val="FFF643">
              <a:alpha val="4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Tree>
    <p:extLst>
      <p:ext uri="{BB962C8B-B14F-4D97-AF65-F5344CB8AC3E}">
        <p14:creationId xmlns:p14="http://schemas.microsoft.com/office/powerpoint/2010/main" val="3593378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rgbClr val="145DA0"/>
        </a:solidFill>
        <a:effectLst/>
      </p:bgPr>
    </p:bg>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7AB06604-77F3-5B58-BEC7-58486F3FF160}"/>
              </a:ext>
            </a:extLst>
          </p:cNvPr>
          <p:cNvSpPr>
            <a:spLocks noGrp="1"/>
          </p:cNvSpPr>
          <p:nvPr>
            <p:ph type="sldNum" sz="quarter" idx="12"/>
          </p:nvPr>
        </p:nvSpPr>
        <p:spPr>
          <a:xfrm>
            <a:off x="10668000" y="6658148"/>
            <a:ext cx="1422400" cy="243417"/>
          </a:xfrm>
          <a:prstGeom prst="rect">
            <a:avLst/>
          </a:prstGeom>
        </p:spPr>
        <p:txBody>
          <a:bodyPr/>
          <a:lstStyle/>
          <a:p>
            <a:fld id="{B6F15528-21DE-4FAA-801E-634DDDAF4B2B}" type="slidenum">
              <a:rPr lang="en-US" smtClean="0"/>
              <a:pPr/>
              <a:t>‹#›</a:t>
            </a:fld>
            <a:endParaRPr lang="en-US" dirty="0"/>
          </a:p>
        </p:txBody>
      </p:sp>
      <p:sp>
        <p:nvSpPr>
          <p:cNvPr id="31" name="フリーフォーム: 図形 30">
            <a:extLst>
              <a:ext uri="{FF2B5EF4-FFF2-40B4-BE49-F238E27FC236}">
                <a16:creationId xmlns:a16="http://schemas.microsoft.com/office/drawing/2014/main" id="{1CC539DA-7E28-A7FA-797B-6BBF04E32411}"/>
              </a:ext>
            </a:extLst>
          </p:cNvPr>
          <p:cNvSpPr/>
          <p:nvPr userDrawn="1"/>
        </p:nvSpPr>
        <p:spPr>
          <a:xfrm>
            <a:off x="0" y="5239"/>
            <a:ext cx="2162943" cy="2024844"/>
          </a:xfrm>
          <a:custGeom>
            <a:avLst/>
            <a:gdLst>
              <a:gd name="connsiteX0" fmla="*/ 838200 w 1312256"/>
              <a:gd name="connsiteY0" fmla="*/ 0 h 1188068"/>
              <a:gd name="connsiteX1" fmla="*/ 1312256 w 1312256"/>
              <a:gd name="connsiteY1" fmla="*/ 0 h 1188068"/>
              <a:gd name="connsiteX2" fmla="*/ 124188 w 1312256"/>
              <a:gd name="connsiteY2" fmla="*/ 1188068 h 1188068"/>
              <a:gd name="connsiteX3" fmla="*/ 2715 w 1312256"/>
              <a:gd name="connsiteY3" fmla="*/ 1181934 h 1188068"/>
              <a:gd name="connsiteX4" fmla="*/ 0 w 1312256"/>
              <a:gd name="connsiteY4" fmla="*/ 1181520 h 1188068"/>
              <a:gd name="connsiteX5" fmla="*/ 0 w 1312256"/>
              <a:gd name="connsiteY5" fmla="*/ 691407 h 1188068"/>
              <a:gd name="connsiteX6" fmla="*/ 133350 w 1312256"/>
              <a:gd name="connsiteY6" fmla="*/ 704850 h 1188068"/>
              <a:gd name="connsiteX7" fmla="*/ 838200 w 1312256"/>
              <a:gd name="connsiteY7" fmla="*/ 0 h 118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12256" h="1188068">
                <a:moveTo>
                  <a:pt x="838200" y="0"/>
                </a:moveTo>
                <a:lnTo>
                  <a:pt x="1312256" y="0"/>
                </a:lnTo>
                <a:cubicBezTo>
                  <a:pt x="1312256" y="656153"/>
                  <a:pt x="780341" y="1188068"/>
                  <a:pt x="124188" y="1188068"/>
                </a:cubicBezTo>
                <a:cubicBezTo>
                  <a:pt x="83178" y="1188068"/>
                  <a:pt x="42654" y="1185990"/>
                  <a:pt x="2715" y="1181934"/>
                </a:cubicBezTo>
                <a:lnTo>
                  <a:pt x="0" y="1181520"/>
                </a:lnTo>
                <a:lnTo>
                  <a:pt x="0" y="691407"/>
                </a:lnTo>
                <a:lnTo>
                  <a:pt x="133350" y="704850"/>
                </a:lnTo>
                <a:cubicBezTo>
                  <a:pt x="522628" y="704850"/>
                  <a:pt x="838200" y="389278"/>
                  <a:pt x="838200" y="0"/>
                </a:cubicBezTo>
                <a:close/>
              </a:path>
            </a:pathLst>
          </a:custGeom>
          <a:solidFill>
            <a:srgbClr val="3976A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32" name="フリーフォーム: 図形 31">
            <a:extLst>
              <a:ext uri="{FF2B5EF4-FFF2-40B4-BE49-F238E27FC236}">
                <a16:creationId xmlns:a16="http://schemas.microsoft.com/office/drawing/2014/main" id="{AF220B60-4CD0-54FD-61F4-4363B427E585}"/>
              </a:ext>
            </a:extLst>
          </p:cNvPr>
          <p:cNvSpPr/>
          <p:nvPr userDrawn="1"/>
        </p:nvSpPr>
        <p:spPr>
          <a:xfrm rot="5400000" flipH="1">
            <a:off x="10098106" y="4758190"/>
            <a:ext cx="2162943" cy="2024844"/>
          </a:xfrm>
          <a:custGeom>
            <a:avLst/>
            <a:gdLst>
              <a:gd name="connsiteX0" fmla="*/ 838200 w 1312256"/>
              <a:gd name="connsiteY0" fmla="*/ 0 h 1188068"/>
              <a:gd name="connsiteX1" fmla="*/ 1312256 w 1312256"/>
              <a:gd name="connsiteY1" fmla="*/ 0 h 1188068"/>
              <a:gd name="connsiteX2" fmla="*/ 124188 w 1312256"/>
              <a:gd name="connsiteY2" fmla="*/ 1188068 h 1188068"/>
              <a:gd name="connsiteX3" fmla="*/ 2715 w 1312256"/>
              <a:gd name="connsiteY3" fmla="*/ 1181934 h 1188068"/>
              <a:gd name="connsiteX4" fmla="*/ 0 w 1312256"/>
              <a:gd name="connsiteY4" fmla="*/ 1181520 h 1188068"/>
              <a:gd name="connsiteX5" fmla="*/ 0 w 1312256"/>
              <a:gd name="connsiteY5" fmla="*/ 691407 h 1188068"/>
              <a:gd name="connsiteX6" fmla="*/ 133350 w 1312256"/>
              <a:gd name="connsiteY6" fmla="*/ 704850 h 1188068"/>
              <a:gd name="connsiteX7" fmla="*/ 838200 w 1312256"/>
              <a:gd name="connsiteY7" fmla="*/ 0 h 118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12256" h="1188068">
                <a:moveTo>
                  <a:pt x="838200" y="0"/>
                </a:moveTo>
                <a:lnTo>
                  <a:pt x="1312256" y="0"/>
                </a:lnTo>
                <a:cubicBezTo>
                  <a:pt x="1312256" y="656153"/>
                  <a:pt x="780341" y="1188068"/>
                  <a:pt x="124188" y="1188068"/>
                </a:cubicBezTo>
                <a:cubicBezTo>
                  <a:pt x="83178" y="1188068"/>
                  <a:pt x="42654" y="1185990"/>
                  <a:pt x="2715" y="1181934"/>
                </a:cubicBezTo>
                <a:lnTo>
                  <a:pt x="0" y="1181520"/>
                </a:lnTo>
                <a:lnTo>
                  <a:pt x="0" y="691407"/>
                </a:lnTo>
                <a:lnTo>
                  <a:pt x="133350" y="704850"/>
                </a:lnTo>
                <a:cubicBezTo>
                  <a:pt x="522628" y="704850"/>
                  <a:pt x="838200" y="389278"/>
                  <a:pt x="838200" y="0"/>
                </a:cubicBezTo>
                <a:close/>
              </a:path>
            </a:pathLst>
          </a:custGeom>
          <a:solidFill>
            <a:srgbClr val="3976A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20" name="Slide Number Placeholder 5">
            <a:extLst>
              <a:ext uri="{FF2B5EF4-FFF2-40B4-BE49-F238E27FC236}">
                <a16:creationId xmlns:a16="http://schemas.microsoft.com/office/drawing/2014/main" id="{48524BB5-85D0-1243-595B-F3C3B8129AF9}"/>
              </a:ext>
            </a:extLst>
          </p:cNvPr>
          <p:cNvSpPr>
            <a:spLocks noGrp="1"/>
          </p:cNvSpPr>
          <p:nvPr>
            <p:ph type="sldNum" sz="quarter" idx="12"/>
          </p:nvPr>
        </p:nvSpPr>
        <p:spPr>
          <a:xfrm>
            <a:off x="10668000" y="6658148"/>
            <a:ext cx="1422400" cy="243417"/>
          </a:xfrm>
          <a:prstGeom prst="rect">
            <a:avLst/>
          </a:prstGeom>
        </p:spPr>
        <p:txBody>
          <a:bodyPr/>
          <a:lstStyle/>
          <a:p>
            <a:fld id="{B6F15528-21DE-4FAA-801E-634DDDAF4B2B}" type="slidenum">
              <a:rPr lang="en-US" smtClean="0"/>
              <a:pPr/>
              <a:t>‹#›</a:t>
            </a:fld>
            <a:endParaRPr lang="en-US" dirty="0"/>
          </a:p>
        </p:txBody>
      </p:sp>
      <p:sp>
        <p:nvSpPr>
          <p:cNvPr id="2" name="フリーフォーム: 図形 1">
            <a:extLst>
              <a:ext uri="{FF2B5EF4-FFF2-40B4-BE49-F238E27FC236}">
                <a16:creationId xmlns:a16="http://schemas.microsoft.com/office/drawing/2014/main" id="{9EDF269F-DE53-C66B-866D-DFE2C59013CC}"/>
              </a:ext>
            </a:extLst>
          </p:cNvPr>
          <p:cNvSpPr/>
          <p:nvPr userDrawn="1"/>
        </p:nvSpPr>
        <p:spPr>
          <a:xfrm>
            <a:off x="0" y="1"/>
            <a:ext cx="1174442" cy="876133"/>
          </a:xfrm>
          <a:custGeom>
            <a:avLst/>
            <a:gdLst>
              <a:gd name="connsiteX0" fmla="*/ 0 w 1174442"/>
              <a:gd name="connsiteY0" fmla="*/ 0 h 876133"/>
              <a:gd name="connsiteX1" fmla="*/ 1174442 w 1174442"/>
              <a:gd name="connsiteY1" fmla="*/ 0 h 876133"/>
              <a:gd name="connsiteX2" fmla="*/ 1129576 w 1174442"/>
              <a:gd name="connsiteY2" fmla="*/ 73852 h 876133"/>
              <a:gd name="connsiteX3" fmla="*/ 79270 w 1174442"/>
              <a:gd name="connsiteY3" fmla="*/ 855751 h 876133"/>
              <a:gd name="connsiteX4" fmla="*/ 0 w 1174442"/>
              <a:gd name="connsiteY4" fmla="*/ 876133 h 8761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4442" h="876133">
                <a:moveTo>
                  <a:pt x="0" y="0"/>
                </a:moveTo>
                <a:lnTo>
                  <a:pt x="1174442" y="0"/>
                </a:lnTo>
                <a:lnTo>
                  <a:pt x="1129576" y="73852"/>
                </a:lnTo>
                <a:cubicBezTo>
                  <a:pt x="881152" y="441568"/>
                  <a:pt x="512135" y="721116"/>
                  <a:pt x="79270" y="855751"/>
                </a:cubicBezTo>
                <a:lnTo>
                  <a:pt x="0" y="876133"/>
                </a:lnTo>
                <a:close/>
              </a:path>
            </a:pathLst>
          </a:custGeom>
          <a:solidFill>
            <a:srgbClr val="145DA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Tree>
    <p:extLst>
      <p:ext uri="{BB962C8B-B14F-4D97-AF65-F5344CB8AC3E}">
        <p14:creationId xmlns:p14="http://schemas.microsoft.com/office/powerpoint/2010/main" val="339030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3" name="フリーフォーム: 図形 2">
            <a:extLst>
              <a:ext uri="{FF2B5EF4-FFF2-40B4-BE49-F238E27FC236}">
                <a16:creationId xmlns:a16="http://schemas.microsoft.com/office/drawing/2014/main" id="{9402D4B4-C663-BAD8-8EF0-4428EF43CECE}"/>
              </a:ext>
            </a:extLst>
          </p:cNvPr>
          <p:cNvSpPr/>
          <p:nvPr userDrawn="1"/>
        </p:nvSpPr>
        <p:spPr>
          <a:xfrm>
            <a:off x="-204700" y="8469"/>
            <a:ext cx="5249385" cy="6901565"/>
          </a:xfrm>
          <a:custGeom>
            <a:avLst/>
            <a:gdLst>
              <a:gd name="connsiteX0" fmla="*/ 0 w 5249385"/>
              <a:gd name="connsiteY0" fmla="*/ 0 h 6901565"/>
              <a:gd name="connsiteX1" fmla="*/ 3729012 w 5249385"/>
              <a:gd name="connsiteY1" fmla="*/ 0 h 6901565"/>
              <a:gd name="connsiteX2" fmla="*/ 3733377 w 5249385"/>
              <a:gd name="connsiteY2" fmla="*/ 3782 h 6901565"/>
              <a:gd name="connsiteX3" fmla="*/ 5249385 w 5249385"/>
              <a:gd name="connsiteY3" fmla="*/ 3429000 h 6901565"/>
              <a:gd name="connsiteX4" fmla="*/ 3733377 w 5249385"/>
              <a:gd name="connsiteY4" fmla="*/ 6854218 h 6901565"/>
              <a:gd name="connsiteX5" fmla="*/ 3678718 w 5249385"/>
              <a:gd name="connsiteY5" fmla="*/ 6901565 h 6901565"/>
              <a:gd name="connsiteX6" fmla="*/ 0 w 5249385"/>
              <a:gd name="connsiteY6" fmla="*/ 6901565 h 6901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49385" h="6901565">
                <a:moveTo>
                  <a:pt x="0" y="0"/>
                </a:moveTo>
                <a:lnTo>
                  <a:pt x="3729012" y="0"/>
                </a:lnTo>
                <a:lnTo>
                  <a:pt x="3733377" y="3782"/>
                </a:lnTo>
                <a:cubicBezTo>
                  <a:pt x="4664694" y="850244"/>
                  <a:pt x="5249385" y="2071339"/>
                  <a:pt x="5249385" y="3429000"/>
                </a:cubicBezTo>
                <a:cubicBezTo>
                  <a:pt x="5249385" y="4786660"/>
                  <a:pt x="4664694" y="6007755"/>
                  <a:pt x="3733377" y="6854218"/>
                </a:cubicBezTo>
                <a:lnTo>
                  <a:pt x="3678718" y="6901565"/>
                </a:lnTo>
                <a:lnTo>
                  <a:pt x="0" y="6901565"/>
                </a:lnTo>
                <a:close/>
              </a:path>
            </a:pathLst>
          </a:custGeom>
          <a:solidFill>
            <a:srgbClr val="FBF05B"/>
          </a:solidFill>
        </p:spPr>
        <p:txBody>
          <a:bodyPr wrap="square">
            <a:noAutofit/>
          </a:bodyPr>
          <a:lstStyle/>
          <a:p>
            <a:endParaRPr lang="ja-JP" altLang="en-US" sz="800" dirty="0"/>
          </a:p>
        </p:txBody>
      </p:sp>
      <p:pic>
        <p:nvPicPr>
          <p:cNvPr id="46" name="図 45">
            <a:extLst>
              <a:ext uri="{FF2B5EF4-FFF2-40B4-BE49-F238E27FC236}">
                <a16:creationId xmlns:a16="http://schemas.microsoft.com/office/drawing/2014/main" id="{5B103491-C6B9-0AC3-A1FE-F8D9AB69FB53}"/>
              </a:ext>
            </a:extLst>
          </p:cNvPr>
          <p:cNvPicPr>
            <a:picLocks noChangeAspect="1"/>
          </p:cNvPicPr>
          <p:nvPr userDrawn="1"/>
        </p:nvPicPr>
        <p:blipFill>
          <a:blip r:embed="rId2" cstate="print">
            <a:alphaModFix/>
            <a:extLst>
              <a:ext uri="{BEBA8EAE-BF5A-486C-A8C5-ECC9F3942E4B}">
                <a14:imgProps xmlns:a14="http://schemas.microsoft.com/office/drawing/2010/main">
                  <a14:imgLayer r:embed="rId3">
                    <a14:imgEffect>
                      <a14:colorTemperature colorTemp="5900"/>
                    </a14:imgEffect>
                    <a14:imgEffect>
                      <a14:saturation sat="200000"/>
                    </a14:imgEffect>
                  </a14:imgLayer>
                </a14:imgProps>
              </a:ext>
              <a:ext uri="{28A0092B-C50C-407E-A947-70E740481C1C}">
                <a14:useLocalDpi xmlns:a14="http://schemas.microsoft.com/office/drawing/2010/main"/>
              </a:ext>
            </a:extLst>
          </a:blip>
          <a:srcRect/>
          <a:stretch>
            <a:fillRect/>
          </a:stretch>
        </p:blipFill>
        <p:spPr>
          <a:xfrm>
            <a:off x="-204700" y="27384"/>
            <a:ext cx="3221837" cy="6858000"/>
          </a:xfrm>
          <a:prstGeom prst="rect">
            <a:avLst/>
          </a:prstGeom>
        </p:spPr>
      </p:pic>
    </p:spTree>
    <p:extLst>
      <p:ext uri="{BB962C8B-B14F-4D97-AF65-F5344CB8AC3E}">
        <p14:creationId xmlns:p14="http://schemas.microsoft.com/office/powerpoint/2010/main" val="41598522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and Vertical Text">
    <p:spTree>
      <p:nvGrpSpPr>
        <p:cNvPr id="1" name=""/>
        <p:cNvGrpSpPr/>
        <p:nvPr/>
      </p:nvGrpSpPr>
      <p:grpSpPr>
        <a:xfrm>
          <a:off x="0" y="0"/>
          <a:ext cx="0" cy="0"/>
          <a:chOff x="0" y="0"/>
          <a:chExt cx="0" cy="0"/>
        </a:xfrm>
      </p:grpSpPr>
      <p:grpSp>
        <p:nvGrpSpPr>
          <p:cNvPr id="7" name="Group 15">
            <a:extLst>
              <a:ext uri="{FF2B5EF4-FFF2-40B4-BE49-F238E27FC236}">
                <a16:creationId xmlns:a16="http://schemas.microsoft.com/office/drawing/2014/main" id="{9E69CBB7-3255-4C1A-5E02-7A46AECE7DC5}"/>
              </a:ext>
            </a:extLst>
          </p:cNvPr>
          <p:cNvGrpSpPr/>
          <p:nvPr userDrawn="1"/>
        </p:nvGrpSpPr>
        <p:grpSpPr>
          <a:xfrm>
            <a:off x="8265941" y="1"/>
            <a:ext cx="3926059" cy="504639"/>
            <a:chOff x="0" y="0"/>
            <a:chExt cx="1551036" cy="199364"/>
          </a:xfrm>
        </p:grpSpPr>
        <p:sp>
          <p:nvSpPr>
            <p:cNvPr id="8" name="Freeform 16">
              <a:extLst>
                <a:ext uri="{FF2B5EF4-FFF2-40B4-BE49-F238E27FC236}">
                  <a16:creationId xmlns:a16="http://schemas.microsoft.com/office/drawing/2014/main" id="{769C0AC7-02E7-62BA-EEBD-BA3F93FF65C9}"/>
                </a:ext>
              </a:extLst>
            </p:cNvPr>
            <p:cNvSpPr/>
            <p:nvPr/>
          </p:nvSpPr>
          <p:spPr>
            <a:xfrm>
              <a:off x="0" y="0"/>
              <a:ext cx="1551036" cy="199364"/>
            </a:xfrm>
            <a:custGeom>
              <a:avLst/>
              <a:gdLst/>
              <a:ahLst/>
              <a:cxnLst/>
              <a:rect l="l" t="t" r="r" b="b"/>
              <a:pathLst>
                <a:path w="1551036" h="199364">
                  <a:moveTo>
                    <a:pt x="0" y="0"/>
                  </a:moveTo>
                  <a:lnTo>
                    <a:pt x="1551036" y="0"/>
                  </a:lnTo>
                  <a:lnTo>
                    <a:pt x="1551036" y="199364"/>
                  </a:lnTo>
                  <a:lnTo>
                    <a:pt x="0" y="199364"/>
                  </a:lnTo>
                  <a:close/>
                </a:path>
              </a:pathLst>
            </a:custGeom>
            <a:solidFill>
              <a:srgbClr val="5B98BA"/>
            </a:solidFill>
            <a:ln cap="sq">
              <a:noFill/>
              <a:prstDash val="solid"/>
              <a:miter/>
            </a:ln>
          </p:spPr>
          <p:txBody>
            <a:bodyPr/>
            <a:lstStyle/>
            <a:p>
              <a:endParaRPr lang="ja-JP" altLang="en-US" sz="800"/>
            </a:p>
          </p:txBody>
        </p:sp>
        <p:sp>
          <p:nvSpPr>
            <p:cNvPr id="9" name="TextBox 17">
              <a:extLst>
                <a:ext uri="{FF2B5EF4-FFF2-40B4-BE49-F238E27FC236}">
                  <a16:creationId xmlns:a16="http://schemas.microsoft.com/office/drawing/2014/main" id="{A89504F9-3AB9-50F9-AE3A-54EC83B11510}"/>
                </a:ext>
              </a:extLst>
            </p:cNvPr>
            <p:cNvSpPr txBox="1"/>
            <p:nvPr/>
          </p:nvSpPr>
          <p:spPr>
            <a:xfrm>
              <a:off x="0" y="-38100"/>
              <a:ext cx="1551036" cy="237464"/>
            </a:xfrm>
            <a:prstGeom prst="rect">
              <a:avLst/>
            </a:prstGeom>
          </p:spPr>
          <p:txBody>
            <a:bodyPr lIns="33867" tIns="33867" rIns="33867" bIns="33867" rtlCol="0" anchor="ctr"/>
            <a:lstStyle/>
            <a:p>
              <a:pPr algn="ctr">
                <a:lnSpc>
                  <a:spcPts val="1773"/>
                </a:lnSpc>
              </a:pPr>
              <a:endParaRPr sz="800"/>
            </a:p>
          </p:txBody>
        </p:sp>
      </p:grpSp>
      <p:grpSp>
        <p:nvGrpSpPr>
          <p:cNvPr id="10" name="Group 18">
            <a:extLst>
              <a:ext uri="{FF2B5EF4-FFF2-40B4-BE49-F238E27FC236}">
                <a16:creationId xmlns:a16="http://schemas.microsoft.com/office/drawing/2014/main" id="{E9C8190D-82F4-F27B-DEAC-48675322D199}"/>
              </a:ext>
            </a:extLst>
          </p:cNvPr>
          <p:cNvGrpSpPr/>
          <p:nvPr userDrawn="1"/>
        </p:nvGrpSpPr>
        <p:grpSpPr>
          <a:xfrm>
            <a:off x="8265941" y="6353361"/>
            <a:ext cx="3926059" cy="504639"/>
            <a:chOff x="0" y="0"/>
            <a:chExt cx="1551036" cy="199364"/>
          </a:xfrm>
        </p:grpSpPr>
        <p:sp>
          <p:nvSpPr>
            <p:cNvPr id="11" name="Freeform 19">
              <a:extLst>
                <a:ext uri="{FF2B5EF4-FFF2-40B4-BE49-F238E27FC236}">
                  <a16:creationId xmlns:a16="http://schemas.microsoft.com/office/drawing/2014/main" id="{A9AE576C-F83B-6A57-F829-048DCC6B0575}"/>
                </a:ext>
              </a:extLst>
            </p:cNvPr>
            <p:cNvSpPr/>
            <p:nvPr/>
          </p:nvSpPr>
          <p:spPr>
            <a:xfrm>
              <a:off x="0" y="0"/>
              <a:ext cx="1551036" cy="199364"/>
            </a:xfrm>
            <a:custGeom>
              <a:avLst/>
              <a:gdLst/>
              <a:ahLst/>
              <a:cxnLst/>
              <a:rect l="l" t="t" r="r" b="b"/>
              <a:pathLst>
                <a:path w="1551036" h="199364">
                  <a:moveTo>
                    <a:pt x="0" y="0"/>
                  </a:moveTo>
                  <a:lnTo>
                    <a:pt x="1551036" y="0"/>
                  </a:lnTo>
                  <a:lnTo>
                    <a:pt x="1551036" y="199364"/>
                  </a:lnTo>
                  <a:lnTo>
                    <a:pt x="0" y="199364"/>
                  </a:lnTo>
                  <a:close/>
                </a:path>
              </a:pathLst>
            </a:custGeom>
            <a:solidFill>
              <a:srgbClr val="5B98BA"/>
            </a:solidFill>
            <a:ln cap="sq">
              <a:noFill/>
              <a:prstDash val="solid"/>
              <a:miter/>
            </a:ln>
          </p:spPr>
          <p:txBody>
            <a:bodyPr/>
            <a:lstStyle/>
            <a:p>
              <a:endParaRPr lang="ja-JP" altLang="en-US" sz="800"/>
            </a:p>
          </p:txBody>
        </p:sp>
        <p:sp>
          <p:nvSpPr>
            <p:cNvPr id="12" name="TextBox 20">
              <a:extLst>
                <a:ext uri="{FF2B5EF4-FFF2-40B4-BE49-F238E27FC236}">
                  <a16:creationId xmlns:a16="http://schemas.microsoft.com/office/drawing/2014/main" id="{BCB208B7-1371-9C5F-0658-BC1925B36DD3}"/>
                </a:ext>
              </a:extLst>
            </p:cNvPr>
            <p:cNvSpPr txBox="1"/>
            <p:nvPr/>
          </p:nvSpPr>
          <p:spPr>
            <a:xfrm>
              <a:off x="0" y="-38100"/>
              <a:ext cx="1551036" cy="237464"/>
            </a:xfrm>
            <a:prstGeom prst="rect">
              <a:avLst/>
            </a:prstGeom>
          </p:spPr>
          <p:txBody>
            <a:bodyPr lIns="33867" tIns="33867" rIns="33867" bIns="33867" rtlCol="0" anchor="ctr"/>
            <a:lstStyle/>
            <a:p>
              <a:pPr algn="ctr">
                <a:lnSpc>
                  <a:spcPts val="1773"/>
                </a:lnSpc>
              </a:pPr>
              <a:endParaRPr sz="800"/>
            </a:p>
          </p:txBody>
        </p:sp>
      </p:grpSp>
      <p:sp>
        <p:nvSpPr>
          <p:cNvPr id="13" name="Slide Number Placeholder 5">
            <a:extLst>
              <a:ext uri="{FF2B5EF4-FFF2-40B4-BE49-F238E27FC236}">
                <a16:creationId xmlns:a16="http://schemas.microsoft.com/office/drawing/2014/main" id="{C52C6E73-1649-E2A5-BEC8-7F5568294FF4}"/>
              </a:ext>
            </a:extLst>
          </p:cNvPr>
          <p:cNvSpPr>
            <a:spLocks noGrp="1"/>
          </p:cNvSpPr>
          <p:nvPr>
            <p:ph type="sldNum" sz="quarter" idx="12"/>
          </p:nvPr>
        </p:nvSpPr>
        <p:spPr>
          <a:xfrm>
            <a:off x="10668000" y="6658148"/>
            <a:ext cx="1422400" cy="243417"/>
          </a:xfrm>
          <a:prstGeom prst="rect">
            <a:avLst/>
          </a:prstGeom>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8976499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19463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8" name="Freeform 3">
            <a:extLst>
              <a:ext uri="{FF2B5EF4-FFF2-40B4-BE49-F238E27FC236}">
                <a16:creationId xmlns:a16="http://schemas.microsoft.com/office/drawing/2014/main" id="{F2177859-A691-CAFD-F1AF-76BDCC5F7866}"/>
              </a:ext>
            </a:extLst>
          </p:cNvPr>
          <p:cNvSpPr/>
          <p:nvPr/>
        </p:nvSpPr>
        <p:spPr>
          <a:xfrm>
            <a:off x="9372601" y="0"/>
            <a:ext cx="2819400" cy="6858000"/>
          </a:xfrm>
          <a:custGeom>
            <a:avLst/>
            <a:gdLst/>
            <a:ahLst/>
            <a:cxnLst/>
            <a:rect l="l" t="t" r="r" b="b"/>
            <a:pathLst>
              <a:path w="1044090" h="2875472">
                <a:moveTo>
                  <a:pt x="0" y="0"/>
                </a:moveTo>
                <a:lnTo>
                  <a:pt x="1044090" y="0"/>
                </a:lnTo>
                <a:lnTo>
                  <a:pt x="1044090" y="2875472"/>
                </a:lnTo>
                <a:lnTo>
                  <a:pt x="0" y="2875472"/>
                </a:lnTo>
                <a:close/>
              </a:path>
            </a:pathLst>
          </a:custGeom>
          <a:solidFill>
            <a:srgbClr val="145DA0"/>
          </a:solidFill>
          <a:ln cap="sq">
            <a:noFill/>
            <a:prstDash val="solid"/>
            <a:miter/>
          </a:ln>
        </p:spPr>
        <p:txBody>
          <a:bodyPr/>
          <a:lstStyle/>
          <a:p>
            <a:endParaRPr lang="ja-JP" altLang="en-US" sz="800" dirty="0"/>
          </a:p>
        </p:txBody>
      </p:sp>
      <p:sp>
        <p:nvSpPr>
          <p:cNvPr id="13" name="Slide Number Placeholder 5">
            <a:extLst>
              <a:ext uri="{FF2B5EF4-FFF2-40B4-BE49-F238E27FC236}">
                <a16:creationId xmlns:a16="http://schemas.microsoft.com/office/drawing/2014/main" id="{9757D11B-A358-36DB-0646-BE921C7B8456}"/>
              </a:ext>
            </a:extLst>
          </p:cNvPr>
          <p:cNvSpPr>
            <a:spLocks noGrp="1"/>
          </p:cNvSpPr>
          <p:nvPr userDrawn="1">
            <p:ph type="sldNum" sz="quarter" idx="12"/>
          </p:nvPr>
        </p:nvSpPr>
        <p:spPr>
          <a:xfrm>
            <a:off x="10668000" y="6658148"/>
            <a:ext cx="1422400" cy="243417"/>
          </a:xfrm>
          <a:prstGeom prst="rect">
            <a:avLst/>
          </a:prstGeom>
        </p:spPr>
        <p:txBody>
          <a:bodyPr/>
          <a:lstStyle/>
          <a:p>
            <a:fld id="{B6F15528-21DE-4FAA-801E-634DDDAF4B2B}" type="slidenum">
              <a:rPr lang="en-US" smtClean="0"/>
              <a:pPr/>
              <a:t>‹#›</a:t>
            </a:fld>
            <a:endParaRPr lang="en-US"/>
          </a:p>
        </p:txBody>
      </p:sp>
      <p:sp>
        <p:nvSpPr>
          <p:cNvPr id="6" name="フリーフォーム: 図形 5">
            <a:extLst>
              <a:ext uri="{FF2B5EF4-FFF2-40B4-BE49-F238E27FC236}">
                <a16:creationId xmlns:a16="http://schemas.microsoft.com/office/drawing/2014/main" id="{15921FDB-AF03-A257-7770-DA204FE7F9CD}"/>
              </a:ext>
            </a:extLst>
          </p:cNvPr>
          <p:cNvSpPr/>
          <p:nvPr userDrawn="1"/>
        </p:nvSpPr>
        <p:spPr>
          <a:xfrm>
            <a:off x="2" y="16632"/>
            <a:ext cx="1245177" cy="1397578"/>
          </a:xfrm>
          <a:custGeom>
            <a:avLst/>
            <a:gdLst>
              <a:gd name="connsiteX0" fmla="*/ 746696 w 1245177"/>
              <a:gd name="connsiteY0" fmla="*/ 0 h 1397578"/>
              <a:gd name="connsiteX1" fmla="*/ 1234919 w 1245177"/>
              <a:gd name="connsiteY1" fmla="*/ 0 h 1397578"/>
              <a:gd name="connsiteX2" fmla="*/ 1238748 w 1245177"/>
              <a:gd name="connsiteY2" fmla="*/ 25089 h 1397578"/>
              <a:gd name="connsiteX3" fmla="*/ 1245177 w 1245177"/>
              <a:gd name="connsiteY3" fmla="*/ 152401 h 1397578"/>
              <a:gd name="connsiteX4" fmla="*/ 0 w 1245177"/>
              <a:gd name="connsiteY4" fmla="*/ 1397578 h 1397578"/>
              <a:gd name="connsiteX5" fmla="*/ 0 w 1245177"/>
              <a:gd name="connsiteY5" fmla="*/ 914401 h 1397578"/>
              <a:gd name="connsiteX6" fmla="*/ 77909 w 1245177"/>
              <a:gd name="connsiteY6" fmla="*/ 910467 h 1397578"/>
              <a:gd name="connsiteX7" fmla="*/ 761999 w 1245177"/>
              <a:gd name="connsiteY7" fmla="*/ 152401 h 1397578"/>
              <a:gd name="connsiteX8" fmla="*/ 758065 w 1245177"/>
              <a:gd name="connsiteY8" fmla="*/ 74491 h 1397578"/>
              <a:gd name="connsiteX9" fmla="*/ 746696 w 1245177"/>
              <a:gd name="connsiteY9" fmla="*/ 0 h 1397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5177" h="1397578">
                <a:moveTo>
                  <a:pt x="746696" y="0"/>
                </a:moveTo>
                <a:lnTo>
                  <a:pt x="1234919" y="0"/>
                </a:lnTo>
                <a:lnTo>
                  <a:pt x="1238748" y="25089"/>
                </a:lnTo>
                <a:cubicBezTo>
                  <a:pt x="1242999" y="66948"/>
                  <a:pt x="1245177" y="109420"/>
                  <a:pt x="1245177" y="152401"/>
                </a:cubicBezTo>
                <a:cubicBezTo>
                  <a:pt x="1245177" y="840095"/>
                  <a:pt x="687694" y="1397578"/>
                  <a:pt x="0" y="1397578"/>
                </a:cubicBezTo>
                <a:lnTo>
                  <a:pt x="0" y="914401"/>
                </a:lnTo>
                <a:lnTo>
                  <a:pt x="77909" y="910467"/>
                </a:lnTo>
                <a:cubicBezTo>
                  <a:pt x="462152" y="871445"/>
                  <a:pt x="761999" y="546939"/>
                  <a:pt x="761999" y="152401"/>
                </a:cubicBezTo>
                <a:cubicBezTo>
                  <a:pt x="761999" y="126098"/>
                  <a:pt x="760666" y="100107"/>
                  <a:pt x="758065" y="74491"/>
                </a:cubicBezTo>
                <a:lnTo>
                  <a:pt x="746696" y="0"/>
                </a:lnTo>
                <a:close/>
              </a:path>
            </a:pathLst>
          </a:custGeom>
          <a:solidFill>
            <a:srgbClr val="145DA0"/>
          </a:solidFill>
          <a:ln>
            <a:solidFill>
              <a:srgbClr val="145DA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Tree>
    <p:extLst>
      <p:ext uri="{BB962C8B-B14F-4D97-AF65-F5344CB8AC3E}">
        <p14:creationId xmlns:p14="http://schemas.microsoft.com/office/powerpoint/2010/main" val="26759973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ユーザー設定レイアウト">
    <p:spTree>
      <p:nvGrpSpPr>
        <p:cNvPr id="1" name=""/>
        <p:cNvGrpSpPr/>
        <p:nvPr/>
      </p:nvGrpSpPr>
      <p:grpSpPr>
        <a:xfrm>
          <a:off x="0" y="0"/>
          <a:ext cx="0" cy="0"/>
          <a:chOff x="0" y="0"/>
          <a:chExt cx="0" cy="0"/>
        </a:xfrm>
      </p:grpSpPr>
      <p:grpSp>
        <p:nvGrpSpPr>
          <p:cNvPr id="6" name="Group 2">
            <a:extLst>
              <a:ext uri="{FF2B5EF4-FFF2-40B4-BE49-F238E27FC236}">
                <a16:creationId xmlns:a16="http://schemas.microsoft.com/office/drawing/2014/main" id="{9F6FDB26-E23F-10E6-B132-7AFF6A9E05DE}"/>
              </a:ext>
            </a:extLst>
          </p:cNvPr>
          <p:cNvGrpSpPr/>
          <p:nvPr userDrawn="1"/>
        </p:nvGrpSpPr>
        <p:grpSpPr>
          <a:xfrm>
            <a:off x="164829" y="161530"/>
            <a:ext cx="11862343" cy="6534941"/>
            <a:chOff x="0" y="0"/>
            <a:chExt cx="4982580" cy="2744893"/>
          </a:xfrm>
        </p:grpSpPr>
        <p:sp>
          <p:nvSpPr>
            <p:cNvPr id="7" name="Freeform 3">
              <a:extLst>
                <a:ext uri="{FF2B5EF4-FFF2-40B4-BE49-F238E27FC236}">
                  <a16:creationId xmlns:a16="http://schemas.microsoft.com/office/drawing/2014/main" id="{650770E6-2EF2-1455-CFAD-D2391BA0137D}"/>
                </a:ext>
              </a:extLst>
            </p:cNvPr>
            <p:cNvSpPr/>
            <p:nvPr/>
          </p:nvSpPr>
          <p:spPr>
            <a:xfrm>
              <a:off x="0" y="0"/>
              <a:ext cx="4982580" cy="2744893"/>
            </a:xfrm>
            <a:custGeom>
              <a:avLst/>
              <a:gdLst/>
              <a:ahLst/>
              <a:cxnLst/>
              <a:rect l="l" t="t" r="r" b="b"/>
              <a:pathLst>
                <a:path w="4982580" h="2744893">
                  <a:moveTo>
                    <a:pt x="0" y="0"/>
                  </a:moveTo>
                  <a:lnTo>
                    <a:pt x="4982580" y="0"/>
                  </a:lnTo>
                  <a:lnTo>
                    <a:pt x="4982580" y="2744893"/>
                  </a:lnTo>
                  <a:lnTo>
                    <a:pt x="0" y="2744893"/>
                  </a:lnTo>
                  <a:close/>
                </a:path>
              </a:pathLst>
            </a:custGeom>
            <a:solidFill>
              <a:srgbClr val="000000">
                <a:alpha val="0"/>
              </a:srgbClr>
            </a:solidFill>
            <a:ln w="228600" cap="sq">
              <a:solidFill>
                <a:srgbClr val="145DA0"/>
              </a:solidFill>
              <a:prstDash val="solid"/>
              <a:miter/>
            </a:ln>
          </p:spPr>
          <p:txBody>
            <a:bodyPr/>
            <a:lstStyle/>
            <a:p>
              <a:endParaRPr lang="ja-JP" altLang="en-US" sz="800"/>
            </a:p>
          </p:txBody>
        </p:sp>
        <p:sp>
          <p:nvSpPr>
            <p:cNvPr id="8" name="TextBox 4">
              <a:extLst>
                <a:ext uri="{FF2B5EF4-FFF2-40B4-BE49-F238E27FC236}">
                  <a16:creationId xmlns:a16="http://schemas.microsoft.com/office/drawing/2014/main" id="{B73E7ECE-3F34-D410-2B03-B669E5D3F970}"/>
                </a:ext>
              </a:extLst>
            </p:cNvPr>
            <p:cNvSpPr txBox="1"/>
            <p:nvPr/>
          </p:nvSpPr>
          <p:spPr>
            <a:xfrm>
              <a:off x="0" y="-38100"/>
              <a:ext cx="4982580" cy="2782993"/>
            </a:xfrm>
            <a:prstGeom prst="rect">
              <a:avLst/>
            </a:prstGeom>
          </p:spPr>
          <p:txBody>
            <a:bodyPr lIns="33867" tIns="33867" rIns="33867" bIns="33867" rtlCol="0" anchor="ctr"/>
            <a:lstStyle/>
            <a:p>
              <a:pPr algn="ctr">
                <a:lnSpc>
                  <a:spcPts val="1773"/>
                </a:lnSpc>
                <a:spcBef>
                  <a:spcPct val="0"/>
                </a:spcBef>
              </a:pPr>
              <a:endParaRPr sz="800"/>
            </a:p>
          </p:txBody>
        </p:sp>
      </p:grpSp>
      <p:sp>
        <p:nvSpPr>
          <p:cNvPr id="9" name="Slide Number Placeholder 5">
            <a:extLst>
              <a:ext uri="{FF2B5EF4-FFF2-40B4-BE49-F238E27FC236}">
                <a16:creationId xmlns:a16="http://schemas.microsoft.com/office/drawing/2014/main" id="{420BEB9F-9B9D-6B06-FE9B-3B9679E002EF}"/>
              </a:ext>
            </a:extLst>
          </p:cNvPr>
          <p:cNvSpPr>
            <a:spLocks noGrp="1"/>
          </p:cNvSpPr>
          <p:nvPr>
            <p:ph type="sldNum" sz="quarter" idx="12"/>
          </p:nvPr>
        </p:nvSpPr>
        <p:spPr>
          <a:xfrm>
            <a:off x="10668000" y="6658148"/>
            <a:ext cx="1422400" cy="243417"/>
          </a:xfrm>
          <a:prstGeom prst="rect">
            <a:avLst/>
          </a:prstGeom>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3558174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6AB7811B-0A8D-68E1-540D-B6DCADDE90B4}"/>
              </a:ext>
            </a:extLst>
          </p:cNvPr>
          <p:cNvSpPr/>
          <p:nvPr userDrawn="1"/>
        </p:nvSpPr>
        <p:spPr>
          <a:xfrm>
            <a:off x="0" y="6489340"/>
            <a:ext cx="12192000" cy="368660"/>
          </a:xfrm>
          <a:prstGeom prst="rect">
            <a:avLst/>
          </a:prstGeom>
          <a:solidFill>
            <a:srgbClr val="FFF643">
              <a:alpha val="9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kumimoji="1" lang="ja-JP" altLang="en-US">
              <a:solidFill>
                <a:schemeClr val="tx1"/>
              </a:solidFill>
            </a:endParaRPr>
          </a:p>
        </p:txBody>
      </p:sp>
      <p:sp>
        <p:nvSpPr>
          <p:cNvPr id="8" name="フリーフォーム: 図形 7">
            <a:extLst>
              <a:ext uri="{FF2B5EF4-FFF2-40B4-BE49-F238E27FC236}">
                <a16:creationId xmlns:a16="http://schemas.microsoft.com/office/drawing/2014/main" id="{BB0A6D5D-807D-7C2C-6DFF-03605C2D79F7}"/>
              </a:ext>
            </a:extLst>
          </p:cNvPr>
          <p:cNvSpPr/>
          <p:nvPr userDrawn="1"/>
        </p:nvSpPr>
        <p:spPr>
          <a:xfrm>
            <a:off x="0" y="0"/>
            <a:ext cx="1278142" cy="1278142"/>
          </a:xfrm>
          <a:custGeom>
            <a:avLst/>
            <a:gdLst>
              <a:gd name="csX0" fmla="*/ 692830 w 1278142"/>
              <a:gd name="csY0" fmla="*/ 0 h 1278142"/>
              <a:gd name="csX1" fmla="*/ 1278142 w 1278142"/>
              <a:gd name="csY1" fmla="*/ 0 h 1278142"/>
              <a:gd name="csX2" fmla="*/ 0 w 1278142"/>
              <a:gd name="csY2" fmla="*/ 1278142 h 1278142"/>
              <a:gd name="csX3" fmla="*/ 0 w 1278142"/>
              <a:gd name="csY3" fmla="*/ 692830 h 1278142"/>
              <a:gd name="csX4" fmla="*/ 692830 w 1278142"/>
              <a:gd name="csY4" fmla="*/ 0 h 1278142"/>
            </a:gdLst>
            <a:ahLst/>
            <a:cxnLst>
              <a:cxn ang="0">
                <a:pos x="csX0" y="csY0"/>
              </a:cxn>
              <a:cxn ang="0">
                <a:pos x="csX1" y="csY1"/>
              </a:cxn>
              <a:cxn ang="0">
                <a:pos x="csX2" y="csY2"/>
              </a:cxn>
              <a:cxn ang="0">
                <a:pos x="csX3" y="csY3"/>
              </a:cxn>
              <a:cxn ang="0">
                <a:pos x="csX4" y="csY4"/>
              </a:cxn>
            </a:cxnLst>
            <a:rect l="l" t="t" r="r" b="b"/>
            <a:pathLst>
              <a:path w="1278142" h="1278142">
                <a:moveTo>
                  <a:pt x="692830" y="0"/>
                </a:moveTo>
                <a:lnTo>
                  <a:pt x="1278142" y="0"/>
                </a:lnTo>
                <a:cubicBezTo>
                  <a:pt x="1278142" y="705898"/>
                  <a:pt x="705898" y="1278142"/>
                  <a:pt x="0" y="1278142"/>
                </a:cubicBezTo>
                <a:lnTo>
                  <a:pt x="0" y="692830"/>
                </a:lnTo>
                <a:cubicBezTo>
                  <a:pt x="382639" y="692830"/>
                  <a:pt x="692830" y="382639"/>
                  <a:pt x="692830" y="0"/>
                </a:cubicBezTo>
                <a:close/>
              </a:path>
            </a:pathLst>
          </a:custGeom>
          <a:solidFill>
            <a:srgbClr val="FFF64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kumimoji="1" lang="ja-JP" altLang="en-US"/>
          </a:p>
        </p:txBody>
      </p:sp>
      <p:sp>
        <p:nvSpPr>
          <p:cNvPr id="9" name="フッター プレースホルダー 14">
            <a:extLst>
              <a:ext uri="{FF2B5EF4-FFF2-40B4-BE49-F238E27FC236}">
                <a16:creationId xmlns:a16="http://schemas.microsoft.com/office/drawing/2014/main" id="{1AD94D69-9432-2515-9BFB-40D06C8E72AC}"/>
              </a:ext>
            </a:extLst>
          </p:cNvPr>
          <p:cNvSpPr>
            <a:spLocks noGrp="1"/>
          </p:cNvSpPr>
          <p:nvPr>
            <p:ph type="ftr" sz="quarter" idx="12"/>
          </p:nvPr>
        </p:nvSpPr>
        <p:spPr>
          <a:xfrm>
            <a:off x="10164452" y="6511647"/>
            <a:ext cx="1930400" cy="243417"/>
          </a:xfrm>
        </p:spPr>
        <p:txBody>
          <a:bodyPr/>
          <a:lstStyle>
            <a:lvl1pPr algn="r">
              <a:defRPr/>
            </a:lvl1pPr>
          </a:lstStyle>
          <a:p>
            <a:pPr algn="r"/>
            <a:r>
              <a:rPr lang="ja-JP" altLang="en-US"/>
              <a:t>ロータリー米山記念奨学会</a:t>
            </a:r>
            <a:endParaRPr lang="en-US" dirty="0"/>
          </a:p>
        </p:txBody>
      </p:sp>
      <p:sp>
        <p:nvSpPr>
          <p:cNvPr id="12" name="テキスト プレースホルダー 7">
            <a:extLst>
              <a:ext uri="{FF2B5EF4-FFF2-40B4-BE49-F238E27FC236}">
                <a16:creationId xmlns:a16="http://schemas.microsoft.com/office/drawing/2014/main" id="{58989482-CBE3-C0EA-B7E9-3EA872A5DD5B}"/>
              </a:ext>
            </a:extLst>
          </p:cNvPr>
          <p:cNvSpPr>
            <a:spLocks noGrp="1"/>
          </p:cNvSpPr>
          <p:nvPr>
            <p:ph type="body" sz="quarter" idx="10"/>
          </p:nvPr>
        </p:nvSpPr>
        <p:spPr>
          <a:xfrm>
            <a:off x="1278142" y="224644"/>
            <a:ext cx="10816710" cy="1008112"/>
          </a:xfrm>
          <a:noFill/>
        </p:spPr>
        <p:txBody>
          <a:bodyPr/>
          <a:lstStyle>
            <a:lvl1pPr>
              <a:buNone/>
              <a:defRPr kumimoji="1" lang="ja-JP" altLang="en-US" sz="6000" b="1" kern="1200" dirty="0" smtClean="0">
                <a:solidFill>
                  <a:schemeClr val="tx1"/>
                </a:solidFill>
                <a:latin typeface="Yu Gothic UI Semibold" panose="020B0700000000000000" pitchFamily="50" charset="-128"/>
                <a:ea typeface="Yu Gothic UI Semibold" panose="020B0700000000000000" pitchFamily="50" charset="-128"/>
                <a:cs typeface="+mn-cs"/>
              </a:defRPr>
            </a:lvl1pPr>
          </a:lstStyle>
          <a:p>
            <a:pPr lvl="0"/>
            <a:r>
              <a:rPr kumimoji="1" lang="ja-JP" altLang="en-US" dirty="0"/>
              <a:t>マスター テキストの書式設定</a:t>
            </a:r>
          </a:p>
        </p:txBody>
      </p:sp>
    </p:spTree>
    <p:extLst>
      <p:ext uri="{BB962C8B-B14F-4D97-AF65-F5344CB8AC3E}">
        <p14:creationId xmlns:p14="http://schemas.microsoft.com/office/powerpoint/2010/main" val="22784320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4DA3035E-DA66-47F3-D1C9-609D5E9CDAFD}"/>
              </a:ext>
            </a:extLst>
          </p:cNvPr>
          <p:cNvSpPr/>
          <p:nvPr userDrawn="1"/>
        </p:nvSpPr>
        <p:spPr>
          <a:xfrm>
            <a:off x="0" y="0"/>
            <a:ext cx="12192000" cy="936104"/>
          </a:xfrm>
          <a:prstGeom prst="rect">
            <a:avLst/>
          </a:prstGeom>
          <a:solidFill>
            <a:srgbClr val="FFFEEB">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F257C8AB-33DB-1DD0-88DC-0D10793E31EC}"/>
              </a:ext>
            </a:extLst>
          </p:cNvPr>
          <p:cNvSpPr/>
          <p:nvPr userDrawn="1"/>
        </p:nvSpPr>
        <p:spPr>
          <a:xfrm>
            <a:off x="0" y="936104"/>
            <a:ext cx="12192000" cy="368660"/>
          </a:xfrm>
          <a:prstGeom prst="rect">
            <a:avLst/>
          </a:prstGeom>
          <a:solidFill>
            <a:srgbClr val="FFF643">
              <a:alpha val="9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kumimoji="1" lang="ja-JP" altLang="en-US">
              <a:solidFill>
                <a:schemeClr val="tx1"/>
              </a:solidFill>
            </a:endParaRPr>
          </a:p>
        </p:txBody>
      </p:sp>
      <p:sp>
        <p:nvSpPr>
          <p:cNvPr id="9" name="フッター プレースホルダー 14">
            <a:extLst>
              <a:ext uri="{FF2B5EF4-FFF2-40B4-BE49-F238E27FC236}">
                <a16:creationId xmlns:a16="http://schemas.microsoft.com/office/drawing/2014/main" id="{1AD94D69-9432-2515-9BFB-40D06C8E72AC}"/>
              </a:ext>
            </a:extLst>
          </p:cNvPr>
          <p:cNvSpPr>
            <a:spLocks noGrp="1"/>
          </p:cNvSpPr>
          <p:nvPr>
            <p:ph type="ftr" sz="quarter" idx="12"/>
          </p:nvPr>
        </p:nvSpPr>
        <p:spPr>
          <a:xfrm>
            <a:off x="10164452" y="6511647"/>
            <a:ext cx="1930400" cy="243417"/>
          </a:xfrm>
        </p:spPr>
        <p:txBody>
          <a:bodyPr/>
          <a:lstStyle>
            <a:lvl1pPr algn="r">
              <a:defRPr/>
            </a:lvl1pPr>
          </a:lstStyle>
          <a:p>
            <a:pPr algn="r"/>
            <a:r>
              <a:rPr lang="ja-JP" altLang="en-US"/>
              <a:t>ロータリー米山記念奨学会</a:t>
            </a:r>
            <a:endParaRPr lang="en-US" dirty="0"/>
          </a:p>
        </p:txBody>
      </p:sp>
      <p:sp>
        <p:nvSpPr>
          <p:cNvPr id="12" name="テキスト プレースホルダー 7">
            <a:extLst>
              <a:ext uri="{FF2B5EF4-FFF2-40B4-BE49-F238E27FC236}">
                <a16:creationId xmlns:a16="http://schemas.microsoft.com/office/drawing/2014/main" id="{58989482-CBE3-C0EA-B7E9-3EA872A5DD5B}"/>
              </a:ext>
            </a:extLst>
          </p:cNvPr>
          <p:cNvSpPr>
            <a:spLocks noGrp="1"/>
          </p:cNvSpPr>
          <p:nvPr>
            <p:ph type="body" sz="quarter" idx="10"/>
          </p:nvPr>
        </p:nvSpPr>
        <p:spPr>
          <a:xfrm>
            <a:off x="407368" y="224644"/>
            <a:ext cx="11413268" cy="1008112"/>
          </a:xfrm>
          <a:noFill/>
        </p:spPr>
        <p:txBody>
          <a:bodyPr/>
          <a:lstStyle>
            <a:lvl1pPr>
              <a:buNone/>
              <a:defRPr kumimoji="1" lang="ja-JP" altLang="en-US" sz="6000" b="1" kern="1200" dirty="0" smtClean="0">
                <a:solidFill>
                  <a:schemeClr val="tx1"/>
                </a:solidFill>
                <a:latin typeface="Yu Gothic UI Semibold" panose="020B0700000000000000" pitchFamily="50" charset="-128"/>
                <a:ea typeface="Yu Gothic UI Semibold" panose="020B0700000000000000" pitchFamily="50" charset="-128"/>
                <a:cs typeface="+mn-cs"/>
              </a:defRPr>
            </a:lvl1pPr>
          </a:lstStyle>
          <a:p>
            <a:pPr lvl="0"/>
            <a:r>
              <a:rPr kumimoji="1" lang="ja-JP" altLang="en-US" dirty="0"/>
              <a:t>マスター テキストの書式設定</a:t>
            </a:r>
          </a:p>
        </p:txBody>
      </p:sp>
    </p:spTree>
    <p:extLst>
      <p:ext uri="{BB962C8B-B14F-4D97-AF65-F5344CB8AC3E}">
        <p14:creationId xmlns:p14="http://schemas.microsoft.com/office/powerpoint/2010/main" val="39056367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9FE000B4-F8C6-1889-57D3-52DBDDF528E0}"/>
              </a:ext>
            </a:extLst>
          </p:cNvPr>
          <p:cNvSpPr/>
          <p:nvPr userDrawn="1"/>
        </p:nvSpPr>
        <p:spPr>
          <a:xfrm>
            <a:off x="155340" y="152636"/>
            <a:ext cx="11881320" cy="6552728"/>
          </a:xfrm>
          <a:prstGeom prst="rect">
            <a:avLst/>
          </a:prstGeom>
          <a:noFill/>
          <a:ln w="317500">
            <a:solidFill>
              <a:srgbClr val="FFF6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kumimoji="1" lang="ja-JP" altLang="en-US">
              <a:solidFill>
                <a:schemeClr val="tx1"/>
              </a:solidFill>
            </a:endParaRPr>
          </a:p>
        </p:txBody>
      </p:sp>
      <p:sp>
        <p:nvSpPr>
          <p:cNvPr id="3" name="フッター プレースホルダー 14">
            <a:extLst>
              <a:ext uri="{FF2B5EF4-FFF2-40B4-BE49-F238E27FC236}">
                <a16:creationId xmlns:a16="http://schemas.microsoft.com/office/drawing/2014/main" id="{3D537729-24BB-52BE-CEC2-EAFBF59BFFB2}"/>
              </a:ext>
            </a:extLst>
          </p:cNvPr>
          <p:cNvSpPr>
            <a:spLocks noGrp="1"/>
          </p:cNvSpPr>
          <p:nvPr>
            <p:ph type="ftr" sz="quarter" idx="12"/>
          </p:nvPr>
        </p:nvSpPr>
        <p:spPr>
          <a:xfrm>
            <a:off x="10164452" y="6511647"/>
            <a:ext cx="1930400" cy="243417"/>
          </a:xfrm>
        </p:spPr>
        <p:txBody>
          <a:bodyPr/>
          <a:lstStyle>
            <a:lvl1pPr algn="r">
              <a:defRPr/>
            </a:lvl1pPr>
          </a:lstStyle>
          <a:p>
            <a:pPr algn="r"/>
            <a:r>
              <a:rPr lang="ja-JP" altLang="en-US"/>
              <a:t>ロータリー米山記念奨学会</a:t>
            </a:r>
            <a:endParaRPr lang="en-US" dirty="0"/>
          </a:p>
        </p:txBody>
      </p:sp>
      <p:sp>
        <p:nvSpPr>
          <p:cNvPr id="4" name="テキスト プレースホルダー 7">
            <a:extLst>
              <a:ext uri="{FF2B5EF4-FFF2-40B4-BE49-F238E27FC236}">
                <a16:creationId xmlns:a16="http://schemas.microsoft.com/office/drawing/2014/main" id="{FE743B2E-CCE3-9AB5-F956-364E732DCE80}"/>
              </a:ext>
            </a:extLst>
          </p:cNvPr>
          <p:cNvSpPr>
            <a:spLocks noGrp="1"/>
          </p:cNvSpPr>
          <p:nvPr>
            <p:ph type="body" sz="quarter" idx="10"/>
          </p:nvPr>
        </p:nvSpPr>
        <p:spPr>
          <a:xfrm>
            <a:off x="515380" y="296652"/>
            <a:ext cx="11341260" cy="1008112"/>
          </a:xfrm>
          <a:noFill/>
        </p:spPr>
        <p:txBody>
          <a:bodyPr/>
          <a:lstStyle>
            <a:lvl1pPr>
              <a:buNone/>
              <a:defRPr kumimoji="1" lang="ja-JP" altLang="en-US" sz="6000" b="1" kern="1200" dirty="0" smtClean="0">
                <a:solidFill>
                  <a:schemeClr val="tx1"/>
                </a:solidFill>
                <a:latin typeface="Yu Gothic UI Semibold" panose="020B0700000000000000" pitchFamily="50" charset="-128"/>
                <a:ea typeface="Yu Gothic UI Semibold" panose="020B0700000000000000" pitchFamily="50" charset="-128"/>
                <a:cs typeface="+mn-cs"/>
              </a:defRPr>
            </a:lvl1pPr>
          </a:lstStyle>
          <a:p>
            <a:pPr lvl="0"/>
            <a:r>
              <a:rPr kumimoji="1" lang="ja-JP" altLang="en-US" dirty="0"/>
              <a:t>マスター テキストの書式設定</a:t>
            </a:r>
          </a:p>
        </p:txBody>
      </p:sp>
    </p:spTree>
    <p:extLst>
      <p:ext uri="{BB962C8B-B14F-4D97-AF65-F5344CB8AC3E}">
        <p14:creationId xmlns:p14="http://schemas.microsoft.com/office/powerpoint/2010/main" val="22776558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8" name="テキスト プレースホルダー 7">
            <a:extLst>
              <a:ext uri="{FF2B5EF4-FFF2-40B4-BE49-F238E27FC236}">
                <a16:creationId xmlns:a16="http://schemas.microsoft.com/office/drawing/2014/main" id="{C8119EAA-DBC5-C55A-3F53-0225F3FFFA63}"/>
              </a:ext>
            </a:extLst>
          </p:cNvPr>
          <p:cNvSpPr>
            <a:spLocks noGrp="1"/>
          </p:cNvSpPr>
          <p:nvPr>
            <p:ph type="body" sz="quarter" idx="10"/>
          </p:nvPr>
        </p:nvSpPr>
        <p:spPr>
          <a:xfrm>
            <a:off x="875420" y="296652"/>
            <a:ext cx="10891210" cy="1008112"/>
          </a:xfrm>
          <a:solidFill>
            <a:schemeClr val="bg1"/>
          </a:solidFill>
        </p:spPr>
        <p:txBody>
          <a:bodyPr/>
          <a:lstStyle>
            <a:lvl1pPr>
              <a:buNone/>
              <a:defRPr kumimoji="1" lang="ja-JP" altLang="en-US" sz="6000" b="1" kern="1200" dirty="0" smtClean="0">
                <a:solidFill>
                  <a:schemeClr val="tx1"/>
                </a:solidFill>
                <a:latin typeface="Yu Gothic UI Semibold" panose="020B0700000000000000" pitchFamily="50" charset="-128"/>
                <a:ea typeface="Yu Gothic UI Semibold" panose="020B0700000000000000" pitchFamily="50" charset="-128"/>
                <a:cs typeface="+mn-cs"/>
              </a:defRPr>
            </a:lvl1pPr>
          </a:lstStyle>
          <a:p>
            <a:pPr lvl="0"/>
            <a:r>
              <a:rPr kumimoji="1" lang="ja-JP" altLang="en-US" dirty="0"/>
              <a:t>マスター テキストの書式設定</a:t>
            </a:r>
          </a:p>
        </p:txBody>
      </p:sp>
      <p:sp>
        <p:nvSpPr>
          <p:cNvPr id="15" name="フッター プレースホルダー 14">
            <a:extLst>
              <a:ext uri="{FF2B5EF4-FFF2-40B4-BE49-F238E27FC236}">
                <a16:creationId xmlns:a16="http://schemas.microsoft.com/office/drawing/2014/main" id="{4CE45E3A-F51A-0438-F146-3B14ACF02AAE}"/>
              </a:ext>
            </a:extLst>
          </p:cNvPr>
          <p:cNvSpPr>
            <a:spLocks noGrp="1"/>
          </p:cNvSpPr>
          <p:nvPr>
            <p:ph type="ftr" sz="quarter" idx="12"/>
          </p:nvPr>
        </p:nvSpPr>
        <p:spPr>
          <a:xfrm>
            <a:off x="10164452" y="6511647"/>
            <a:ext cx="1930400" cy="243417"/>
          </a:xfrm>
        </p:spPr>
        <p:txBody>
          <a:bodyPr/>
          <a:lstStyle>
            <a:lvl1pPr algn="r">
              <a:defRPr/>
            </a:lvl1pPr>
          </a:lstStyle>
          <a:p>
            <a:pPr algn="r"/>
            <a:r>
              <a:rPr lang="ja-JP" altLang="en-US"/>
              <a:t>ロータリー米山記念奨学会</a:t>
            </a:r>
            <a:endParaRPr lang="en-US" dirty="0"/>
          </a:p>
        </p:txBody>
      </p:sp>
      <p:sp>
        <p:nvSpPr>
          <p:cNvPr id="18" name="矢印: 五方向 17">
            <a:extLst>
              <a:ext uri="{FF2B5EF4-FFF2-40B4-BE49-F238E27FC236}">
                <a16:creationId xmlns:a16="http://schemas.microsoft.com/office/drawing/2014/main" id="{EE6E742A-F3B7-8ABF-54E2-B37E4E9A63BE}"/>
              </a:ext>
            </a:extLst>
          </p:cNvPr>
          <p:cNvSpPr/>
          <p:nvPr userDrawn="1"/>
        </p:nvSpPr>
        <p:spPr>
          <a:xfrm>
            <a:off x="113674" y="152636"/>
            <a:ext cx="761746" cy="1188132"/>
          </a:xfrm>
          <a:prstGeom prst="homePlate">
            <a:avLst/>
          </a:prstGeom>
          <a:solidFill>
            <a:srgbClr val="FFF64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kumimoji="1" lang="ja-JP" altLang="en-US"/>
          </a:p>
        </p:txBody>
      </p:sp>
    </p:spTree>
    <p:extLst>
      <p:ext uri="{BB962C8B-B14F-4D97-AF65-F5344CB8AC3E}">
        <p14:creationId xmlns:p14="http://schemas.microsoft.com/office/powerpoint/2010/main" val="1264658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3" name="フリーフォーム: 図形 2">
            <a:extLst>
              <a:ext uri="{FF2B5EF4-FFF2-40B4-BE49-F238E27FC236}">
                <a16:creationId xmlns:a16="http://schemas.microsoft.com/office/drawing/2014/main" id="{9402D4B4-C663-BAD8-8EF0-4428EF43CECE}"/>
              </a:ext>
            </a:extLst>
          </p:cNvPr>
          <p:cNvSpPr/>
          <p:nvPr userDrawn="1"/>
        </p:nvSpPr>
        <p:spPr>
          <a:xfrm>
            <a:off x="-204700" y="8469"/>
            <a:ext cx="5249385" cy="6901565"/>
          </a:xfrm>
          <a:custGeom>
            <a:avLst/>
            <a:gdLst>
              <a:gd name="connsiteX0" fmla="*/ 0 w 5249385"/>
              <a:gd name="connsiteY0" fmla="*/ 0 h 6901565"/>
              <a:gd name="connsiteX1" fmla="*/ 3729012 w 5249385"/>
              <a:gd name="connsiteY1" fmla="*/ 0 h 6901565"/>
              <a:gd name="connsiteX2" fmla="*/ 3733377 w 5249385"/>
              <a:gd name="connsiteY2" fmla="*/ 3782 h 6901565"/>
              <a:gd name="connsiteX3" fmla="*/ 5249385 w 5249385"/>
              <a:gd name="connsiteY3" fmla="*/ 3429000 h 6901565"/>
              <a:gd name="connsiteX4" fmla="*/ 3733377 w 5249385"/>
              <a:gd name="connsiteY4" fmla="*/ 6854218 h 6901565"/>
              <a:gd name="connsiteX5" fmla="*/ 3678718 w 5249385"/>
              <a:gd name="connsiteY5" fmla="*/ 6901565 h 6901565"/>
              <a:gd name="connsiteX6" fmla="*/ 0 w 5249385"/>
              <a:gd name="connsiteY6" fmla="*/ 6901565 h 6901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49385" h="6901565">
                <a:moveTo>
                  <a:pt x="0" y="0"/>
                </a:moveTo>
                <a:lnTo>
                  <a:pt x="3729012" y="0"/>
                </a:lnTo>
                <a:lnTo>
                  <a:pt x="3733377" y="3782"/>
                </a:lnTo>
                <a:cubicBezTo>
                  <a:pt x="4664694" y="850244"/>
                  <a:pt x="5249385" y="2071339"/>
                  <a:pt x="5249385" y="3429000"/>
                </a:cubicBezTo>
                <a:cubicBezTo>
                  <a:pt x="5249385" y="4786660"/>
                  <a:pt x="4664694" y="6007755"/>
                  <a:pt x="3733377" y="6854218"/>
                </a:cubicBezTo>
                <a:lnTo>
                  <a:pt x="3678718" y="6901565"/>
                </a:lnTo>
                <a:lnTo>
                  <a:pt x="0" y="6901565"/>
                </a:lnTo>
                <a:close/>
              </a:path>
            </a:pathLst>
          </a:custGeom>
          <a:solidFill>
            <a:srgbClr val="FBF05B"/>
          </a:solidFill>
        </p:spPr>
        <p:txBody>
          <a:bodyPr wrap="square">
            <a:noAutofit/>
          </a:bodyPr>
          <a:lstStyle/>
          <a:p>
            <a:endParaRPr lang="ja-JP" altLang="en-US" sz="800" dirty="0"/>
          </a:p>
        </p:txBody>
      </p:sp>
      <p:pic>
        <p:nvPicPr>
          <p:cNvPr id="46" name="図 45">
            <a:extLst>
              <a:ext uri="{FF2B5EF4-FFF2-40B4-BE49-F238E27FC236}">
                <a16:creationId xmlns:a16="http://schemas.microsoft.com/office/drawing/2014/main" id="{5B103491-C6B9-0AC3-A1FE-F8D9AB69FB53}"/>
              </a:ext>
            </a:extLst>
          </p:cNvPr>
          <p:cNvPicPr>
            <a:picLocks noChangeAspect="1"/>
          </p:cNvPicPr>
          <p:nvPr userDrawn="1"/>
        </p:nvPicPr>
        <p:blipFill>
          <a:blip r:embed="rId2" cstate="print">
            <a:alphaModFix/>
            <a:extLst>
              <a:ext uri="{BEBA8EAE-BF5A-486C-A8C5-ECC9F3942E4B}">
                <a14:imgProps xmlns:a14="http://schemas.microsoft.com/office/drawing/2010/main">
                  <a14:imgLayer r:embed="rId3">
                    <a14:imgEffect>
                      <a14:colorTemperature colorTemp="5900"/>
                    </a14:imgEffect>
                    <a14:imgEffect>
                      <a14:saturation sat="200000"/>
                    </a14:imgEffect>
                  </a14:imgLayer>
                </a14:imgProps>
              </a:ext>
              <a:ext uri="{28A0092B-C50C-407E-A947-70E740481C1C}">
                <a14:useLocalDpi xmlns:a14="http://schemas.microsoft.com/office/drawing/2010/main"/>
              </a:ext>
            </a:extLst>
          </a:blip>
          <a:srcRect/>
          <a:stretch>
            <a:fillRect/>
          </a:stretch>
        </p:blipFill>
        <p:spPr>
          <a:xfrm>
            <a:off x="-204700" y="27384"/>
            <a:ext cx="3221837" cy="6858000"/>
          </a:xfrm>
          <a:prstGeom prst="rect">
            <a:avLst/>
          </a:prstGeom>
        </p:spPr>
      </p:pic>
    </p:spTree>
    <p:extLst>
      <p:ext uri="{BB962C8B-B14F-4D97-AF65-F5344CB8AC3E}">
        <p14:creationId xmlns:p14="http://schemas.microsoft.com/office/powerpoint/2010/main" val="9748876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テキスト プレースホルダー 7">
            <a:extLst>
              <a:ext uri="{FF2B5EF4-FFF2-40B4-BE49-F238E27FC236}">
                <a16:creationId xmlns:a16="http://schemas.microsoft.com/office/drawing/2014/main" id="{F642D867-9D0F-3CC8-3C1B-2A43AFB4498D}"/>
              </a:ext>
            </a:extLst>
          </p:cNvPr>
          <p:cNvSpPr>
            <a:spLocks noGrp="1"/>
          </p:cNvSpPr>
          <p:nvPr>
            <p:ph type="body" sz="quarter" idx="10"/>
          </p:nvPr>
        </p:nvSpPr>
        <p:spPr>
          <a:xfrm>
            <a:off x="2423592" y="2096852"/>
            <a:ext cx="7776864" cy="2340260"/>
          </a:xfrm>
          <a:noFill/>
        </p:spPr>
        <p:txBody>
          <a:bodyPr>
            <a:noAutofit/>
          </a:bodyPr>
          <a:lstStyle>
            <a:lvl1pPr algn="ctr">
              <a:buNone/>
              <a:defRPr kumimoji="1" lang="ja-JP" altLang="en-US" sz="8000" b="1" kern="1200" dirty="0" smtClean="0">
                <a:solidFill>
                  <a:schemeClr val="tx1"/>
                </a:solidFill>
                <a:latin typeface="Yu Gothic UI Semibold" panose="020B0700000000000000" pitchFamily="50" charset="-128"/>
                <a:ea typeface="Yu Gothic UI Semibold" panose="020B0700000000000000" pitchFamily="50" charset="-128"/>
                <a:cs typeface="+mn-cs"/>
              </a:defRPr>
            </a:lvl1pPr>
          </a:lstStyle>
          <a:p>
            <a:pPr lvl="0"/>
            <a:r>
              <a:rPr kumimoji="1" lang="ja-JP" altLang="en-US" dirty="0"/>
              <a:t>マスター テキストの書式設定</a:t>
            </a:r>
          </a:p>
        </p:txBody>
      </p:sp>
      <p:sp>
        <p:nvSpPr>
          <p:cNvPr id="13" name="楕円 12">
            <a:extLst>
              <a:ext uri="{FF2B5EF4-FFF2-40B4-BE49-F238E27FC236}">
                <a16:creationId xmlns:a16="http://schemas.microsoft.com/office/drawing/2014/main" id="{616D0CD4-310D-A167-96D7-624006B4268F}"/>
              </a:ext>
            </a:extLst>
          </p:cNvPr>
          <p:cNvSpPr/>
          <p:nvPr userDrawn="1"/>
        </p:nvSpPr>
        <p:spPr>
          <a:xfrm>
            <a:off x="119336" y="260648"/>
            <a:ext cx="2016224" cy="2016224"/>
          </a:xfrm>
          <a:prstGeom prst="ellipse">
            <a:avLst/>
          </a:prstGeom>
          <a:gradFill>
            <a:gsLst>
              <a:gs pos="0">
                <a:srgbClr val="FFFDDD">
                  <a:alpha val="57000"/>
                </a:srgbClr>
              </a:gs>
              <a:gs pos="83000">
                <a:srgbClr val="FFF643"/>
              </a:gs>
              <a:gs pos="100000">
                <a:srgbClr val="FFFDDD"/>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kumimoji="1" lang="ja-JP" altLang="en-US"/>
          </a:p>
        </p:txBody>
      </p:sp>
      <p:sp>
        <p:nvSpPr>
          <p:cNvPr id="14" name="楕円 13">
            <a:extLst>
              <a:ext uri="{FF2B5EF4-FFF2-40B4-BE49-F238E27FC236}">
                <a16:creationId xmlns:a16="http://schemas.microsoft.com/office/drawing/2014/main" id="{BDC5D84B-8E0C-72F2-2B16-04AA33CC1E6D}"/>
              </a:ext>
            </a:extLst>
          </p:cNvPr>
          <p:cNvSpPr/>
          <p:nvPr userDrawn="1"/>
        </p:nvSpPr>
        <p:spPr>
          <a:xfrm>
            <a:off x="1487488" y="-315416"/>
            <a:ext cx="1584176" cy="1584176"/>
          </a:xfrm>
          <a:prstGeom prst="ellipse">
            <a:avLst/>
          </a:prstGeom>
          <a:gradFill>
            <a:gsLst>
              <a:gs pos="0">
                <a:srgbClr val="FFFDDD">
                  <a:alpha val="57000"/>
                </a:srgbClr>
              </a:gs>
              <a:gs pos="83000">
                <a:srgbClr val="FFF643"/>
              </a:gs>
              <a:gs pos="100000">
                <a:srgbClr val="FFFDDD"/>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kumimoji="1" lang="ja-JP" altLang="en-US"/>
          </a:p>
        </p:txBody>
      </p:sp>
      <p:sp>
        <p:nvSpPr>
          <p:cNvPr id="16" name="楕円 15">
            <a:extLst>
              <a:ext uri="{FF2B5EF4-FFF2-40B4-BE49-F238E27FC236}">
                <a16:creationId xmlns:a16="http://schemas.microsoft.com/office/drawing/2014/main" id="{C6536F11-2095-0E6A-F7A3-6977940DBE20}"/>
              </a:ext>
            </a:extLst>
          </p:cNvPr>
          <p:cNvSpPr/>
          <p:nvPr userDrawn="1"/>
        </p:nvSpPr>
        <p:spPr>
          <a:xfrm flipH="1">
            <a:off x="10082710" y="4841776"/>
            <a:ext cx="2016224" cy="2016224"/>
          </a:xfrm>
          <a:prstGeom prst="ellipse">
            <a:avLst/>
          </a:prstGeom>
          <a:gradFill>
            <a:gsLst>
              <a:gs pos="0">
                <a:srgbClr val="FFFDDD">
                  <a:alpha val="57000"/>
                </a:srgbClr>
              </a:gs>
              <a:gs pos="83000">
                <a:srgbClr val="FFF643"/>
              </a:gs>
              <a:gs pos="100000">
                <a:srgbClr val="FFFDDD"/>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kumimoji="1" lang="ja-JP" altLang="en-US"/>
          </a:p>
        </p:txBody>
      </p:sp>
      <p:sp>
        <p:nvSpPr>
          <p:cNvPr id="18" name="楕円 17">
            <a:extLst>
              <a:ext uri="{FF2B5EF4-FFF2-40B4-BE49-F238E27FC236}">
                <a16:creationId xmlns:a16="http://schemas.microsoft.com/office/drawing/2014/main" id="{E2370DC7-7390-962A-E473-1F6F68F8F5B0}"/>
              </a:ext>
            </a:extLst>
          </p:cNvPr>
          <p:cNvSpPr/>
          <p:nvPr userDrawn="1"/>
        </p:nvSpPr>
        <p:spPr>
          <a:xfrm flipH="1">
            <a:off x="9408368" y="5211072"/>
            <a:ext cx="1071500" cy="1071500"/>
          </a:xfrm>
          <a:prstGeom prst="ellipse">
            <a:avLst/>
          </a:prstGeom>
          <a:gradFill>
            <a:gsLst>
              <a:gs pos="0">
                <a:srgbClr val="FFFDDD">
                  <a:alpha val="57000"/>
                </a:srgbClr>
              </a:gs>
              <a:gs pos="83000">
                <a:srgbClr val="FFF643"/>
              </a:gs>
              <a:gs pos="100000">
                <a:srgbClr val="FFFDDD"/>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kumimoji="1" lang="ja-JP" altLang="en-US"/>
          </a:p>
        </p:txBody>
      </p:sp>
      <p:sp>
        <p:nvSpPr>
          <p:cNvPr id="20" name="楕円 19">
            <a:extLst>
              <a:ext uri="{FF2B5EF4-FFF2-40B4-BE49-F238E27FC236}">
                <a16:creationId xmlns:a16="http://schemas.microsoft.com/office/drawing/2014/main" id="{61F07DCE-85DA-842B-AEA3-3E6BE6BA0AE8}"/>
              </a:ext>
            </a:extLst>
          </p:cNvPr>
          <p:cNvSpPr/>
          <p:nvPr userDrawn="1"/>
        </p:nvSpPr>
        <p:spPr>
          <a:xfrm flipH="1">
            <a:off x="11464708" y="5304881"/>
            <a:ext cx="441941" cy="441941"/>
          </a:xfrm>
          <a:prstGeom prst="ellipse">
            <a:avLst/>
          </a:prstGeom>
          <a:solidFill>
            <a:srgbClr val="FFFE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kumimoji="1" lang="ja-JP" altLang="en-US"/>
          </a:p>
        </p:txBody>
      </p:sp>
    </p:spTree>
    <p:extLst>
      <p:ext uri="{BB962C8B-B14F-4D97-AF65-F5344CB8AC3E}">
        <p14:creationId xmlns:p14="http://schemas.microsoft.com/office/powerpoint/2010/main" val="390708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A2206431-26BD-8CE9-FBF6-52BAECE8252B}"/>
              </a:ext>
            </a:extLst>
          </p:cNvPr>
          <p:cNvSpPr>
            <a:spLocks noGrp="1"/>
          </p:cNvSpPr>
          <p:nvPr userDrawn="1">
            <p:ph type="sldNum" sz="quarter" idx="12"/>
          </p:nvPr>
        </p:nvSpPr>
        <p:spPr>
          <a:xfrm>
            <a:off x="10668000" y="6658148"/>
            <a:ext cx="1422400" cy="243417"/>
          </a:xfrm>
          <a:prstGeom prst="rect">
            <a:avLst/>
          </a:prstGeom>
        </p:spPr>
        <p:txBody>
          <a:bodyPr/>
          <a:lstStyle/>
          <a:p>
            <a:fld id="{B6F15528-21DE-4FAA-801E-634DDDAF4B2B}" type="slidenum">
              <a:rPr lang="en-US" smtClean="0"/>
              <a:pPr/>
              <a:t>‹#›</a:t>
            </a:fld>
            <a:endParaRPr lang="en-US"/>
          </a:p>
        </p:txBody>
      </p:sp>
      <p:sp>
        <p:nvSpPr>
          <p:cNvPr id="18" name="フリーフォーム: 図形 17">
            <a:extLst>
              <a:ext uri="{FF2B5EF4-FFF2-40B4-BE49-F238E27FC236}">
                <a16:creationId xmlns:a16="http://schemas.microsoft.com/office/drawing/2014/main" id="{FA250376-2D4A-6F6C-8D97-C58E814007BD}"/>
              </a:ext>
            </a:extLst>
          </p:cNvPr>
          <p:cNvSpPr/>
          <p:nvPr userDrawn="1"/>
        </p:nvSpPr>
        <p:spPr>
          <a:xfrm>
            <a:off x="0" y="-7258"/>
            <a:ext cx="1712772" cy="1571606"/>
          </a:xfrm>
          <a:custGeom>
            <a:avLst/>
            <a:gdLst>
              <a:gd name="connsiteX0" fmla="*/ 1237020 w 1712772"/>
              <a:gd name="connsiteY0" fmla="*/ 0 h 1571606"/>
              <a:gd name="connsiteX1" fmla="*/ 1712406 w 1712772"/>
              <a:gd name="connsiteY1" fmla="*/ 0 h 1571606"/>
              <a:gd name="connsiteX2" fmla="*/ 1712772 w 1712772"/>
              <a:gd name="connsiteY2" fmla="*/ 7258 h 1571606"/>
              <a:gd name="connsiteX3" fmla="*/ 148424 w 1712772"/>
              <a:gd name="connsiteY3" fmla="*/ 1571606 h 1571606"/>
              <a:gd name="connsiteX4" fmla="*/ 0 w 1712772"/>
              <a:gd name="connsiteY4" fmla="*/ 1564111 h 1571606"/>
              <a:gd name="connsiteX5" fmla="*/ 0 w 1712772"/>
              <a:gd name="connsiteY5" fmla="*/ 1084938 h 1571606"/>
              <a:gd name="connsiteX6" fmla="*/ 37083 w 1712772"/>
              <a:gd name="connsiteY6" fmla="*/ 1090598 h 1571606"/>
              <a:gd name="connsiteX7" fmla="*/ 148423 w 1712772"/>
              <a:gd name="connsiteY7" fmla="*/ 1096220 h 1571606"/>
              <a:gd name="connsiteX8" fmla="*/ 1237386 w 1712772"/>
              <a:gd name="connsiteY8" fmla="*/ 7257 h 1571606"/>
              <a:gd name="connsiteX9" fmla="*/ 1237020 w 1712772"/>
              <a:gd name="connsiteY9" fmla="*/ 0 h 1571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2772" h="1571606">
                <a:moveTo>
                  <a:pt x="1237020" y="0"/>
                </a:moveTo>
                <a:lnTo>
                  <a:pt x="1712406" y="0"/>
                </a:lnTo>
                <a:lnTo>
                  <a:pt x="1712772" y="7258"/>
                </a:lnTo>
                <a:cubicBezTo>
                  <a:pt x="1712772" y="871225"/>
                  <a:pt x="1012391" y="1571606"/>
                  <a:pt x="148424" y="1571606"/>
                </a:cubicBezTo>
                <a:lnTo>
                  <a:pt x="0" y="1564111"/>
                </a:lnTo>
                <a:lnTo>
                  <a:pt x="0" y="1084938"/>
                </a:lnTo>
                <a:lnTo>
                  <a:pt x="37083" y="1090598"/>
                </a:lnTo>
                <a:cubicBezTo>
                  <a:pt x="73691" y="1094316"/>
                  <a:pt x="110834" y="1096220"/>
                  <a:pt x="148423" y="1096220"/>
                </a:cubicBezTo>
                <a:cubicBezTo>
                  <a:pt x="749841" y="1096220"/>
                  <a:pt x="1237386" y="608675"/>
                  <a:pt x="1237386" y="7257"/>
                </a:cubicBezTo>
                <a:lnTo>
                  <a:pt x="1237020" y="0"/>
                </a:lnTo>
                <a:close/>
              </a:path>
            </a:pathLst>
          </a:custGeom>
          <a:solidFill>
            <a:srgbClr val="145DA0"/>
          </a:solidFill>
          <a:ln>
            <a:solidFill>
              <a:srgbClr val="145DA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Tree>
    <p:extLst>
      <p:ext uri="{BB962C8B-B14F-4D97-AF65-F5344CB8AC3E}">
        <p14:creationId xmlns:p14="http://schemas.microsoft.com/office/powerpoint/2010/main" val="4779400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ontent with Caption">
    <p:spTree>
      <p:nvGrpSpPr>
        <p:cNvPr id="1" name=""/>
        <p:cNvGrpSpPr/>
        <p:nvPr/>
      </p:nvGrpSpPr>
      <p:grpSpPr>
        <a:xfrm>
          <a:off x="0" y="0"/>
          <a:ext cx="0" cy="0"/>
          <a:chOff x="0" y="0"/>
          <a:chExt cx="0" cy="0"/>
        </a:xfrm>
      </p:grpSpPr>
      <p:sp>
        <p:nvSpPr>
          <p:cNvPr id="20" name="Slide Number Placeholder 5">
            <a:extLst>
              <a:ext uri="{FF2B5EF4-FFF2-40B4-BE49-F238E27FC236}">
                <a16:creationId xmlns:a16="http://schemas.microsoft.com/office/drawing/2014/main" id="{48524BB5-85D0-1243-595B-F3C3B8129AF9}"/>
              </a:ext>
            </a:extLst>
          </p:cNvPr>
          <p:cNvSpPr>
            <a:spLocks noGrp="1"/>
          </p:cNvSpPr>
          <p:nvPr>
            <p:ph type="sldNum" sz="quarter" idx="12"/>
          </p:nvPr>
        </p:nvSpPr>
        <p:spPr>
          <a:xfrm>
            <a:off x="10668000" y="6658148"/>
            <a:ext cx="1422400" cy="243417"/>
          </a:xfrm>
          <a:prstGeom prst="rect">
            <a:avLst/>
          </a:prstGeom>
        </p:spPr>
        <p:txBody>
          <a:bodyPr/>
          <a:lstStyle/>
          <a:p>
            <a:fld id="{B6F15528-21DE-4FAA-801E-634DDDAF4B2B}" type="slidenum">
              <a:rPr lang="en-US" smtClean="0"/>
              <a:pPr/>
              <a:t>‹#›</a:t>
            </a:fld>
            <a:endParaRPr lang="en-US" dirty="0"/>
          </a:p>
        </p:txBody>
      </p:sp>
      <p:sp>
        <p:nvSpPr>
          <p:cNvPr id="2" name="フリーフォーム: 図形 1">
            <a:extLst>
              <a:ext uri="{FF2B5EF4-FFF2-40B4-BE49-F238E27FC236}">
                <a16:creationId xmlns:a16="http://schemas.microsoft.com/office/drawing/2014/main" id="{58B152B4-42B3-68B1-0F08-EBD5DD5D65BD}"/>
              </a:ext>
            </a:extLst>
          </p:cNvPr>
          <p:cNvSpPr/>
          <p:nvPr userDrawn="1"/>
        </p:nvSpPr>
        <p:spPr>
          <a:xfrm>
            <a:off x="10452478" y="5573306"/>
            <a:ext cx="1739522" cy="1284694"/>
          </a:xfrm>
          <a:custGeom>
            <a:avLst/>
            <a:gdLst>
              <a:gd name="connsiteX0" fmla="*/ 1739522 w 1739522"/>
              <a:gd name="connsiteY0" fmla="*/ 0 h 1284694"/>
              <a:gd name="connsiteX1" fmla="*/ 1739522 w 1739522"/>
              <a:gd name="connsiteY1" fmla="*/ 1284694 h 1284694"/>
              <a:gd name="connsiteX2" fmla="*/ 0 w 1739522"/>
              <a:gd name="connsiteY2" fmla="*/ 1284694 h 1284694"/>
              <a:gd name="connsiteX3" fmla="*/ 8884 w 1739522"/>
              <a:gd name="connsiteY3" fmla="*/ 1266253 h 1284694"/>
              <a:gd name="connsiteX4" fmla="*/ 1708682 w 1739522"/>
              <a:gd name="connsiteY4" fmla="*/ 4706 h 12846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9522" h="1284694">
                <a:moveTo>
                  <a:pt x="1739522" y="0"/>
                </a:moveTo>
                <a:lnTo>
                  <a:pt x="1739522" y="1284694"/>
                </a:lnTo>
                <a:lnTo>
                  <a:pt x="0" y="1284694"/>
                </a:lnTo>
                <a:lnTo>
                  <a:pt x="8884" y="1266253"/>
                </a:lnTo>
                <a:cubicBezTo>
                  <a:pt x="356357" y="626611"/>
                  <a:pt x="974011" y="155041"/>
                  <a:pt x="1708682" y="4706"/>
                </a:cubicBezTo>
                <a:close/>
              </a:path>
            </a:pathLst>
          </a:custGeom>
          <a:solidFill>
            <a:srgbClr val="145DA0">
              <a:alpha val="95686"/>
            </a:srgbClr>
          </a:solidFill>
          <a:ln cap="sq">
            <a:noFill/>
            <a:prstDash val="solid"/>
            <a:miter/>
          </a:ln>
        </p:spPr>
        <p:txBody>
          <a:bodyPr wrap="square">
            <a:noAutofit/>
          </a:bodyPr>
          <a:lstStyle/>
          <a:p>
            <a:endParaRPr lang="ja-JP" altLang="en-US" sz="800"/>
          </a:p>
        </p:txBody>
      </p:sp>
      <p:sp>
        <p:nvSpPr>
          <p:cNvPr id="3" name="フリーフォーム: 図形 2">
            <a:extLst>
              <a:ext uri="{FF2B5EF4-FFF2-40B4-BE49-F238E27FC236}">
                <a16:creationId xmlns:a16="http://schemas.microsoft.com/office/drawing/2014/main" id="{4BE5C8BA-AE47-362A-A1FE-E02A4D674B93}"/>
              </a:ext>
            </a:extLst>
          </p:cNvPr>
          <p:cNvSpPr/>
          <p:nvPr userDrawn="1"/>
        </p:nvSpPr>
        <p:spPr>
          <a:xfrm>
            <a:off x="0" y="1"/>
            <a:ext cx="1174442" cy="876133"/>
          </a:xfrm>
          <a:custGeom>
            <a:avLst/>
            <a:gdLst>
              <a:gd name="connsiteX0" fmla="*/ 0 w 1174442"/>
              <a:gd name="connsiteY0" fmla="*/ 0 h 876133"/>
              <a:gd name="connsiteX1" fmla="*/ 1174442 w 1174442"/>
              <a:gd name="connsiteY1" fmla="*/ 0 h 876133"/>
              <a:gd name="connsiteX2" fmla="*/ 1129576 w 1174442"/>
              <a:gd name="connsiteY2" fmla="*/ 73852 h 876133"/>
              <a:gd name="connsiteX3" fmla="*/ 79270 w 1174442"/>
              <a:gd name="connsiteY3" fmla="*/ 855751 h 876133"/>
              <a:gd name="connsiteX4" fmla="*/ 0 w 1174442"/>
              <a:gd name="connsiteY4" fmla="*/ 876133 h 8761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4442" h="876133">
                <a:moveTo>
                  <a:pt x="0" y="0"/>
                </a:moveTo>
                <a:lnTo>
                  <a:pt x="1174442" y="0"/>
                </a:lnTo>
                <a:lnTo>
                  <a:pt x="1129576" y="73852"/>
                </a:lnTo>
                <a:cubicBezTo>
                  <a:pt x="881152" y="441568"/>
                  <a:pt x="512135" y="721116"/>
                  <a:pt x="79270" y="855751"/>
                </a:cubicBezTo>
                <a:lnTo>
                  <a:pt x="0" y="876133"/>
                </a:lnTo>
                <a:close/>
              </a:path>
            </a:pathLst>
          </a:custGeom>
          <a:solidFill>
            <a:srgbClr val="145DA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Tree>
    <p:extLst>
      <p:ext uri="{BB962C8B-B14F-4D97-AF65-F5344CB8AC3E}">
        <p14:creationId xmlns:p14="http://schemas.microsoft.com/office/powerpoint/2010/main" val="1838677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9/18/2026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52" r:id="rId1"/>
    <p:sldLayoutId id="2147483667" r:id="rId2"/>
    <p:sldLayoutId id="2147483666" r:id="rId3"/>
    <p:sldLayoutId id="2147483659" r:id="rId4"/>
    <p:sldLayoutId id="2147483684" r:id="rId5"/>
    <p:sldLayoutId id="2147483649" r:id="rId6"/>
    <p:sldLayoutId id="2147483664" r:id="rId7"/>
    <p:sldLayoutId id="2147483654" r:id="rId8"/>
    <p:sldLayoutId id="2147483663" r:id="rId9"/>
    <p:sldLayoutId id="2147483677" r:id="rId10"/>
    <p:sldLayoutId id="2147483678" r:id="rId11"/>
    <p:sldLayoutId id="2147483679" r:id="rId12"/>
    <p:sldLayoutId id="2147483682" r:id="rId13"/>
    <p:sldLayoutId id="2147483683" r:id="rId14"/>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9/18/2026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21713861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6" r:id="rId5"/>
    <p:sldLayoutId id="2147483673" r:id="rId6"/>
    <p:sldLayoutId id="2147483680" r:id="rId7"/>
    <p:sldLayoutId id="2147483681" r:id="rId8"/>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1.sv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20.sv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6.png"/><Relationship Id="rId7" Type="http://schemas.openxmlformats.org/officeDocument/2006/relationships/diagramColors" Target="../diagrams/colors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7.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29.svg"/><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18.xml"/><Relationship Id="rId4" Type="http://schemas.openxmlformats.org/officeDocument/2006/relationships/image" Target="../media/image31.jpeg"/></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15.xml"/><Relationship Id="rId4" Type="http://schemas.openxmlformats.org/officeDocument/2006/relationships/image" Target="../media/image33.jpeg"/></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4.xml"/><Relationship Id="rId1" Type="http://schemas.openxmlformats.org/officeDocument/2006/relationships/slideLayout" Target="../slideLayouts/slideLayout15.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15.xml"/><Relationship Id="rId5" Type="http://schemas.openxmlformats.org/officeDocument/2006/relationships/image" Target="../media/image39.png"/><Relationship Id="rId4" Type="http://schemas.microsoft.com/office/2007/relationships/hdphoto" Target="../media/hdphoto3.wdp"/></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1F354441-8821-C791-F0CE-867250DC7C6C}"/>
              </a:ext>
            </a:extLst>
          </p:cNvPr>
          <p:cNvSpPr/>
          <p:nvPr/>
        </p:nvSpPr>
        <p:spPr>
          <a:xfrm>
            <a:off x="0" y="0"/>
            <a:ext cx="12192000" cy="6858000"/>
          </a:xfrm>
          <a:prstGeom prst="rect">
            <a:avLst/>
          </a:prstGeom>
          <a:solidFill>
            <a:srgbClr val="FAEC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円: 塗りつぶしなし 4">
            <a:extLst>
              <a:ext uri="{FF2B5EF4-FFF2-40B4-BE49-F238E27FC236}">
                <a16:creationId xmlns:a16="http://schemas.microsoft.com/office/drawing/2014/main" id="{76BC9CE9-EEE2-0653-545F-395AD9F7DBC0}"/>
              </a:ext>
            </a:extLst>
          </p:cNvPr>
          <p:cNvSpPr/>
          <p:nvPr/>
        </p:nvSpPr>
        <p:spPr>
          <a:xfrm>
            <a:off x="1109906" y="-1557094"/>
            <a:ext cx="9972187" cy="9972187"/>
          </a:xfrm>
          <a:prstGeom prst="donut">
            <a:avLst>
              <a:gd name="adj" fmla="val 31439"/>
            </a:avLst>
          </a:prstGeom>
          <a:solidFill>
            <a:srgbClr val="FFF643">
              <a:alpha val="9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14" name="グループ化 13">
            <a:extLst>
              <a:ext uri="{FF2B5EF4-FFF2-40B4-BE49-F238E27FC236}">
                <a16:creationId xmlns:a16="http://schemas.microsoft.com/office/drawing/2014/main" id="{F4E0722C-73F6-A0E6-7503-47C6D72AD87A}"/>
              </a:ext>
            </a:extLst>
          </p:cNvPr>
          <p:cNvGrpSpPr/>
          <p:nvPr/>
        </p:nvGrpSpPr>
        <p:grpSpPr>
          <a:xfrm>
            <a:off x="3647728" y="304979"/>
            <a:ext cx="5148572" cy="6248040"/>
            <a:chOff x="4847565" y="1040331"/>
            <a:chExt cx="2496865" cy="3030066"/>
          </a:xfrm>
        </p:grpSpPr>
        <p:pic>
          <p:nvPicPr>
            <p:cNvPr id="11" name="グラフィックス 10">
              <a:extLst>
                <a:ext uri="{FF2B5EF4-FFF2-40B4-BE49-F238E27FC236}">
                  <a16:creationId xmlns:a16="http://schemas.microsoft.com/office/drawing/2014/main" id="{431C3A27-3557-F0C5-E5C2-C962325C661B}"/>
                </a:ext>
              </a:extLst>
            </p:cNvPr>
            <p:cNvPicPr>
              <a:picLocks noChangeAspect="1"/>
            </p:cNvPicPr>
            <p:nvPr/>
          </p:nvPicPr>
          <p:blipFill>
            <a:blip>
              <a:alphaModFix/>
              <a:extLst>
                <a:ext uri="{96DAC541-7B7A-43D3-8B79-37D633B846F1}">
                  <asvg:svgBlip xmlns:asvg="http://schemas.microsoft.com/office/drawing/2016/SVG/main" r:embed="rId3"/>
                </a:ext>
              </a:extLst>
            </a:blip>
            <a:stretch>
              <a:fillRect/>
            </a:stretch>
          </p:blipFill>
          <p:spPr>
            <a:xfrm>
              <a:off x="5043485" y="1040331"/>
              <a:ext cx="2105025" cy="1962150"/>
            </a:xfrm>
            <a:prstGeom prst="rect">
              <a:avLst/>
            </a:prstGeom>
          </p:spPr>
        </p:pic>
        <p:pic>
          <p:nvPicPr>
            <p:cNvPr id="13" name="グラフィックス 12">
              <a:extLst>
                <a:ext uri="{FF2B5EF4-FFF2-40B4-BE49-F238E27FC236}">
                  <a16:creationId xmlns:a16="http://schemas.microsoft.com/office/drawing/2014/main" id="{7899B734-63D7-1689-7526-474F0B47AA19}"/>
                </a:ext>
              </a:extLst>
            </p:cNvPr>
            <p:cNvPicPr>
              <a:picLocks noChangeAspect="1"/>
            </p:cNvPicPr>
            <p:nvPr/>
          </p:nvPicPr>
          <p:blipFill>
            <a:blip>
              <a:alphaModFix/>
              <a:extLst>
                <a:ext uri="{96DAC541-7B7A-43D3-8B79-37D633B846F1}">
                  <asvg:svgBlip xmlns:asvg="http://schemas.microsoft.com/office/drawing/2016/SVG/main" r:embed="rId4"/>
                </a:ext>
              </a:extLst>
            </a:blip>
            <a:stretch>
              <a:fillRect/>
            </a:stretch>
          </p:blipFill>
          <p:spPr>
            <a:xfrm>
              <a:off x="4847565" y="2563850"/>
              <a:ext cx="2496865" cy="1506547"/>
            </a:xfrm>
            <a:prstGeom prst="rect">
              <a:avLst/>
            </a:prstGeom>
          </p:spPr>
        </p:pic>
      </p:grpSp>
      <p:sp>
        <p:nvSpPr>
          <p:cNvPr id="6" name="テキスト ボックス 5">
            <a:extLst>
              <a:ext uri="{FF2B5EF4-FFF2-40B4-BE49-F238E27FC236}">
                <a16:creationId xmlns:a16="http://schemas.microsoft.com/office/drawing/2014/main" id="{6C856E8E-7889-49BA-5D2B-A966D0861E0F}"/>
              </a:ext>
            </a:extLst>
          </p:cNvPr>
          <p:cNvSpPr txBox="1"/>
          <p:nvPr/>
        </p:nvSpPr>
        <p:spPr>
          <a:xfrm>
            <a:off x="1559496" y="2113896"/>
            <a:ext cx="9325036" cy="1332601"/>
          </a:xfrm>
          <a:custGeom>
            <a:avLst/>
            <a:gdLst>
              <a:gd name="csX0" fmla="*/ 0 w 9325036"/>
              <a:gd name="csY0" fmla="*/ 222105 h 1332601"/>
              <a:gd name="csX1" fmla="*/ 222105 w 9325036"/>
              <a:gd name="csY1" fmla="*/ 0 h 1332601"/>
              <a:gd name="csX2" fmla="*/ 638821 w 9325036"/>
              <a:gd name="csY2" fmla="*/ 0 h 1332601"/>
              <a:gd name="csX3" fmla="*/ 1321961 w 9325036"/>
              <a:gd name="csY3" fmla="*/ 0 h 1332601"/>
              <a:gd name="csX4" fmla="*/ 1916293 w 9325036"/>
              <a:gd name="csY4" fmla="*/ 0 h 1332601"/>
              <a:gd name="csX5" fmla="*/ 2333009 w 9325036"/>
              <a:gd name="csY5" fmla="*/ 0 h 1332601"/>
              <a:gd name="csX6" fmla="*/ 3104958 w 9325036"/>
              <a:gd name="csY6" fmla="*/ 0 h 1332601"/>
              <a:gd name="csX7" fmla="*/ 3788098 w 9325036"/>
              <a:gd name="csY7" fmla="*/ 0 h 1332601"/>
              <a:gd name="csX8" fmla="*/ 4382430 w 9325036"/>
              <a:gd name="csY8" fmla="*/ 0 h 1332601"/>
              <a:gd name="csX9" fmla="*/ 5243187 w 9325036"/>
              <a:gd name="csY9" fmla="*/ 0 h 1332601"/>
              <a:gd name="csX10" fmla="*/ 6015136 w 9325036"/>
              <a:gd name="csY10" fmla="*/ 0 h 1332601"/>
              <a:gd name="csX11" fmla="*/ 6787085 w 9325036"/>
              <a:gd name="csY11" fmla="*/ 0 h 1332601"/>
              <a:gd name="csX12" fmla="*/ 7559034 w 9325036"/>
              <a:gd name="csY12" fmla="*/ 0 h 1332601"/>
              <a:gd name="csX13" fmla="*/ 8242174 w 9325036"/>
              <a:gd name="csY13" fmla="*/ 0 h 1332601"/>
              <a:gd name="csX14" fmla="*/ 9102931 w 9325036"/>
              <a:gd name="csY14" fmla="*/ 0 h 1332601"/>
              <a:gd name="csX15" fmla="*/ 9325036 w 9325036"/>
              <a:gd name="csY15" fmla="*/ 222105 h 1332601"/>
              <a:gd name="csX16" fmla="*/ 9325036 w 9325036"/>
              <a:gd name="csY16" fmla="*/ 666301 h 1332601"/>
              <a:gd name="csX17" fmla="*/ 9325036 w 9325036"/>
              <a:gd name="csY17" fmla="*/ 1110496 h 1332601"/>
              <a:gd name="csX18" fmla="*/ 9102931 w 9325036"/>
              <a:gd name="csY18" fmla="*/ 1332601 h 1332601"/>
              <a:gd name="csX19" fmla="*/ 8330982 w 9325036"/>
              <a:gd name="csY19" fmla="*/ 1332601 h 1332601"/>
              <a:gd name="csX20" fmla="*/ 7559034 w 9325036"/>
              <a:gd name="csY20" fmla="*/ 1332601 h 1332601"/>
              <a:gd name="csX21" fmla="*/ 7053510 w 9325036"/>
              <a:gd name="csY21" fmla="*/ 1332601 h 1332601"/>
              <a:gd name="csX22" fmla="*/ 6636794 w 9325036"/>
              <a:gd name="csY22" fmla="*/ 1332601 h 1332601"/>
              <a:gd name="csX23" fmla="*/ 6220078 w 9325036"/>
              <a:gd name="csY23" fmla="*/ 1332601 h 1332601"/>
              <a:gd name="csX24" fmla="*/ 5803363 w 9325036"/>
              <a:gd name="csY24" fmla="*/ 1332601 h 1332601"/>
              <a:gd name="csX25" fmla="*/ 5297839 w 9325036"/>
              <a:gd name="csY25" fmla="*/ 1332601 h 1332601"/>
              <a:gd name="csX26" fmla="*/ 4881123 w 9325036"/>
              <a:gd name="csY26" fmla="*/ 1332601 h 1332601"/>
              <a:gd name="csX27" fmla="*/ 4375599 w 9325036"/>
              <a:gd name="csY27" fmla="*/ 1332601 h 1332601"/>
              <a:gd name="csX28" fmla="*/ 3958883 w 9325036"/>
              <a:gd name="csY28" fmla="*/ 1332601 h 1332601"/>
              <a:gd name="csX29" fmla="*/ 3098126 w 9325036"/>
              <a:gd name="csY29" fmla="*/ 1332601 h 1332601"/>
              <a:gd name="csX30" fmla="*/ 2592602 w 9325036"/>
              <a:gd name="csY30" fmla="*/ 1332601 h 1332601"/>
              <a:gd name="csX31" fmla="*/ 2175887 w 9325036"/>
              <a:gd name="csY31" fmla="*/ 1332601 h 1332601"/>
              <a:gd name="csX32" fmla="*/ 1403938 w 9325036"/>
              <a:gd name="csY32" fmla="*/ 1332601 h 1332601"/>
              <a:gd name="csX33" fmla="*/ 222105 w 9325036"/>
              <a:gd name="csY33" fmla="*/ 1332601 h 1332601"/>
              <a:gd name="csX34" fmla="*/ 0 w 9325036"/>
              <a:gd name="csY34" fmla="*/ 1110496 h 1332601"/>
              <a:gd name="csX35" fmla="*/ 0 w 9325036"/>
              <a:gd name="csY35" fmla="*/ 657417 h 1332601"/>
              <a:gd name="csX36" fmla="*/ 0 w 9325036"/>
              <a:gd name="csY36" fmla="*/ 222105 h 13326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9325036" h="1332601" fill="none" extrusionOk="0">
                <a:moveTo>
                  <a:pt x="0" y="222105"/>
                </a:moveTo>
                <a:cubicBezTo>
                  <a:pt x="5393" y="104955"/>
                  <a:pt x="104463" y="17040"/>
                  <a:pt x="222105" y="0"/>
                </a:cubicBezTo>
                <a:cubicBezTo>
                  <a:pt x="387001" y="-11337"/>
                  <a:pt x="459727" y="-10627"/>
                  <a:pt x="638821" y="0"/>
                </a:cubicBezTo>
                <a:cubicBezTo>
                  <a:pt x="817915" y="10627"/>
                  <a:pt x="1154362" y="23910"/>
                  <a:pt x="1321961" y="0"/>
                </a:cubicBezTo>
                <a:cubicBezTo>
                  <a:pt x="1489560" y="-23910"/>
                  <a:pt x="1666059" y="-15798"/>
                  <a:pt x="1916293" y="0"/>
                </a:cubicBezTo>
                <a:cubicBezTo>
                  <a:pt x="2166527" y="15798"/>
                  <a:pt x="2247165" y="20181"/>
                  <a:pt x="2333009" y="0"/>
                </a:cubicBezTo>
                <a:cubicBezTo>
                  <a:pt x="2418853" y="-20181"/>
                  <a:pt x="2738526" y="33343"/>
                  <a:pt x="3104958" y="0"/>
                </a:cubicBezTo>
                <a:cubicBezTo>
                  <a:pt x="3471390" y="-33343"/>
                  <a:pt x="3555255" y="19566"/>
                  <a:pt x="3788098" y="0"/>
                </a:cubicBezTo>
                <a:cubicBezTo>
                  <a:pt x="4020941" y="-19566"/>
                  <a:pt x="4203800" y="-3638"/>
                  <a:pt x="4382430" y="0"/>
                </a:cubicBezTo>
                <a:cubicBezTo>
                  <a:pt x="4561060" y="3638"/>
                  <a:pt x="5045606" y="37204"/>
                  <a:pt x="5243187" y="0"/>
                </a:cubicBezTo>
                <a:cubicBezTo>
                  <a:pt x="5440768" y="-37204"/>
                  <a:pt x="5852303" y="29482"/>
                  <a:pt x="6015136" y="0"/>
                </a:cubicBezTo>
                <a:cubicBezTo>
                  <a:pt x="6177969" y="-29482"/>
                  <a:pt x="6525684" y="16536"/>
                  <a:pt x="6787085" y="0"/>
                </a:cubicBezTo>
                <a:cubicBezTo>
                  <a:pt x="7048486" y="-16536"/>
                  <a:pt x="7226300" y="5290"/>
                  <a:pt x="7559034" y="0"/>
                </a:cubicBezTo>
                <a:cubicBezTo>
                  <a:pt x="7891768" y="-5290"/>
                  <a:pt x="7960724" y="25653"/>
                  <a:pt x="8242174" y="0"/>
                </a:cubicBezTo>
                <a:cubicBezTo>
                  <a:pt x="8523624" y="-25653"/>
                  <a:pt x="8783064" y="14102"/>
                  <a:pt x="9102931" y="0"/>
                </a:cubicBezTo>
                <a:cubicBezTo>
                  <a:pt x="9239936" y="-346"/>
                  <a:pt x="9322681" y="97722"/>
                  <a:pt x="9325036" y="222105"/>
                </a:cubicBezTo>
                <a:cubicBezTo>
                  <a:pt x="9316547" y="326501"/>
                  <a:pt x="9309235" y="472915"/>
                  <a:pt x="9325036" y="666301"/>
                </a:cubicBezTo>
                <a:cubicBezTo>
                  <a:pt x="9340837" y="859687"/>
                  <a:pt x="9303552" y="977749"/>
                  <a:pt x="9325036" y="1110496"/>
                </a:cubicBezTo>
                <a:cubicBezTo>
                  <a:pt x="9341816" y="1217021"/>
                  <a:pt x="9227484" y="1327255"/>
                  <a:pt x="9102931" y="1332601"/>
                </a:cubicBezTo>
                <a:cubicBezTo>
                  <a:pt x="8908443" y="1370814"/>
                  <a:pt x="8594233" y="1318015"/>
                  <a:pt x="8330982" y="1332601"/>
                </a:cubicBezTo>
                <a:cubicBezTo>
                  <a:pt x="8067731" y="1347187"/>
                  <a:pt x="7882371" y="1370886"/>
                  <a:pt x="7559034" y="1332601"/>
                </a:cubicBezTo>
                <a:cubicBezTo>
                  <a:pt x="7235697" y="1294316"/>
                  <a:pt x="7294016" y="1343637"/>
                  <a:pt x="7053510" y="1332601"/>
                </a:cubicBezTo>
                <a:cubicBezTo>
                  <a:pt x="6813004" y="1321565"/>
                  <a:pt x="6799994" y="1328765"/>
                  <a:pt x="6636794" y="1332601"/>
                </a:cubicBezTo>
                <a:cubicBezTo>
                  <a:pt x="6473594" y="1336437"/>
                  <a:pt x="6346878" y="1331340"/>
                  <a:pt x="6220078" y="1332601"/>
                </a:cubicBezTo>
                <a:cubicBezTo>
                  <a:pt x="6093278" y="1333862"/>
                  <a:pt x="5920640" y="1323417"/>
                  <a:pt x="5803363" y="1332601"/>
                </a:cubicBezTo>
                <a:cubicBezTo>
                  <a:pt x="5686086" y="1341785"/>
                  <a:pt x="5495214" y="1311527"/>
                  <a:pt x="5297839" y="1332601"/>
                </a:cubicBezTo>
                <a:cubicBezTo>
                  <a:pt x="5100464" y="1353675"/>
                  <a:pt x="4977831" y="1319613"/>
                  <a:pt x="4881123" y="1332601"/>
                </a:cubicBezTo>
                <a:cubicBezTo>
                  <a:pt x="4784415" y="1345589"/>
                  <a:pt x="4600345" y="1325159"/>
                  <a:pt x="4375599" y="1332601"/>
                </a:cubicBezTo>
                <a:cubicBezTo>
                  <a:pt x="4150853" y="1340043"/>
                  <a:pt x="4164393" y="1339429"/>
                  <a:pt x="3958883" y="1332601"/>
                </a:cubicBezTo>
                <a:cubicBezTo>
                  <a:pt x="3753373" y="1325773"/>
                  <a:pt x="3423977" y="1341160"/>
                  <a:pt x="3098126" y="1332601"/>
                </a:cubicBezTo>
                <a:cubicBezTo>
                  <a:pt x="2772275" y="1324042"/>
                  <a:pt x="2809655" y="1333263"/>
                  <a:pt x="2592602" y="1332601"/>
                </a:cubicBezTo>
                <a:cubicBezTo>
                  <a:pt x="2375549" y="1331939"/>
                  <a:pt x="2355359" y="1327770"/>
                  <a:pt x="2175887" y="1332601"/>
                </a:cubicBezTo>
                <a:cubicBezTo>
                  <a:pt x="1996416" y="1337432"/>
                  <a:pt x="1648162" y="1341149"/>
                  <a:pt x="1403938" y="1332601"/>
                </a:cubicBezTo>
                <a:cubicBezTo>
                  <a:pt x="1159714" y="1324053"/>
                  <a:pt x="569389" y="1315297"/>
                  <a:pt x="222105" y="1332601"/>
                </a:cubicBezTo>
                <a:cubicBezTo>
                  <a:pt x="87922" y="1347952"/>
                  <a:pt x="-7537" y="1239865"/>
                  <a:pt x="0" y="1110496"/>
                </a:cubicBezTo>
                <a:cubicBezTo>
                  <a:pt x="-11102" y="925643"/>
                  <a:pt x="-16913" y="750243"/>
                  <a:pt x="0" y="657417"/>
                </a:cubicBezTo>
                <a:cubicBezTo>
                  <a:pt x="16913" y="564591"/>
                  <a:pt x="6521" y="362949"/>
                  <a:pt x="0" y="222105"/>
                </a:cubicBezTo>
                <a:close/>
              </a:path>
              <a:path w="9325036" h="1332601" stroke="0" extrusionOk="0">
                <a:moveTo>
                  <a:pt x="0" y="222105"/>
                </a:moveTo>
                <a:cubicBezTo>
                  <a:pt x="-11442" y="97449"/>
                  <a:pt x="79801" y="-5808"/>
                  <a:pt x="222105" y="0"/>
                </a:cubicBezTo>
                <a:cubicBezTo>
                  <a:pt x="336810" y="-2557"/>
                  <a:pt x="500508" y="7285"/>
                  <a:pt x="727629" y="0"/>
                </a:cubicBezTo>
                <a:cubicBezTo>
                  <a:pt x="954750" y="-7285"/>
                  <a:pt x="1256663" y="27935"/>
                  <a:pt x="1410769" y="0"/>
                </a:cubicBezTo>
                <a:cubicBezTo>
                  <a:pt x="1564875" y="-27935"/>
                  <a:pt x="1890459" y="4168"/>
                  <a:pt x="2271526" y="0"/>
                </a:cubicBezTo>
                <a:cubicBezTo>
                  <a:pt x="2652593" y="-4168"/>
                  <a:pt x="2712003" y="10805"/>
                  <a:pt x="2865859" y="0"/>
                </a:cubicBezTo>
                <a:cubicBezTo>
                  <a:pt x="3019715" y="-10805"/>
                  <a:pt x="3354733" y="5429"/>
                  <a:pt x="3548999" y="0"/>
                </a:cubicBezTo>
                <a:cubicBezTo>
                  <a:pt x="3743265" y="-5429"/>
                  <a:pt x="3815561" y="-364"/>
                  <a:pt x="4054523" y="0"/>
                </a:cubicBezTo>
                <a:cubicBezTo>
                  <a:pt x="4293485" y="364"/>
                  <a:pt x="4402524" y="22386"/>
                  <a:pt x="4648855" y="0"/>
                </a:cubicBezTo>
                <a:cubicBezTo>
                  <a:pt x="4895186" y="-22386"/>
                  <a:pt x="5116546" y="14031"/>
                  <a:pt x="5243187" y="0"/>
                </a:cubicBezTo>
                <a:cubicBezTo>
                  <a:pt x="5369828" y="-14031"/>
                  <a:pt x="5463891" y="12968"/>
                  <a:pt x="5659903" y="0"/>
                </a:cubicBezTo>
                <a:cubicBezTo>
                  <a:pt x="5855915" y="-12968"/>
                  <a:pt x="6041148" y="6026"/>
                  <a:pt x="6343044" y="0"/>
                </a:cubicBezTo>
                <a:cubicBezTo>
                  <a:pt x="6644940" y="-6026"/>
                  <a:pt x="6744017" y="11726"/>
                  <a:pt x="7114992" y="0"/>
                </a:cubicBezTo>
                <a:cubicBezTo>
                  <a:pt x="7485967" y="-11726"/>
                  <a:pt x="7721947" y="-29442"/>
                  <a:pt x="7975749" y="0"/>
                </a:cubicBezTo>
                <a:cubicBezTo>
                  <a:pt x="8229551" y="29442"/>
                  <a:pt x="8842964" y="-41129"/>
                  <a:pt x="9102931" y="0"/>
                </a:cubicBezTo>
                <a:cubicBezTo>
                  <a:pt x="9213301" y="-11049"/>
                  <a:pt x="9316215" y="110574"/>
                  <a:pt x="9325036" y="222105"/>
                </a:cubicBezTo>
                <a:cubicBezTo>
                  <a:pt x="9335451" y="353397"/>
                  <a:pt x="9344443" y="546918"/>
                  <a:pt x="9325036" y="675184"/>
                </a:cubicBezTo>
                <a:cubicBezTo>
                  <a:pt x="9305629" y="803450"/>
                  <a:pt x="9337400" y="898254"/>
                  <a:pt x="9325036" y="1110496"/>
                </a:cubicBezTo>
                <a:cubicBezTo>
                  <a:pt x="9336208" y="1235798"/>
                  <a:pt x="9215455" y="1353110"/>
                  <a:pt x="9102931" y="1332601"/>
                </a:cubicBezTo>
                <a:cubicBezTo>
                  <a:pt x="8901550" y="1346826"/>
                  <a:pt x="8585107" y="1322281"/>
                  <a:pt x="8330982" y="1332601"/>
                </a:cubicBezTo>
                <a:cubicBezTo>
                  <a:pt x="8076857" y="1342921"/>
                  <a:pt x="7822488" y="1318034"/>
                  <a:pt x="7559034" y="1332601"/>
                </a:cubicBezTo>
                <a:cubicBezTo>
                  <a:pt x="7295580" y="1347168"/>
                  <a:pt x="7067727" y="1324383"/>
                  <a:pt x="6787085" y="1332601"/>
                </a:cubicBezTo>
                <a:cubicBezTo>
                  <a:pt x="6506443" y="1340819"/>
                  <a:pt x="6306020" y="1294042"/>
                  <a:pt x="6015136" y="1332601"/>
                </a:cubicBezTo>
                <a:cubicBezTo>
                  <a:pt x="5724252" y="1371160"/>
                  <a:pt x="5754453" y="1333671"/>
                  <a:pt x="5509612" y="1332601"/>
                </a:cubicBezTo>
                <a:cubicBezTo>
                  <a:pt x="5264771" y="1331531"/>
                  <a:pt x="5053005" y="1340581"/>
                  <a:pt x="4826472" y="1332601"/>
                </a:cubicBezTo>
                <a:cubicBezTo>
                  <a:pt x="4599939" y="1324621"/>
                  <a:pt x="4393159" y="1339670"/>
                  <a:pt x="4232140" y="1332601"/>
                </a:cubicBezTo>
                <a:cubicBezTo>
                  <a:pt x="4071121" y="1325532"/>
                  <a:pt x="3851505" y="1329188"/>
                  <a:pt x="3548999" y="1332601"/>
                </a:cubicBezTo>
                <a:cubicBezTo>
                  <a:pt x="3246493" y="1336014"/>
                  <a:pt x="3176666" y="1347318"/>
                  <a:pt x="3043475" y="1332601"/>
                </a:cubicBezTo>
                <a:cubicBezTo>
                  <a:pt x="2910284" y="1317884"/>
                  <a:pt x="2601461" y="1357277"/>
                  <a:pt x="2360335" y="1332601"/>
                </a:cubicBezTo>
                <a:cubicBezTo>
                  <a:pt x="2119209" y="1307925"/>
                  <a:pt x="1924992" y="1345339"/>
                  <a:pt x="1677194" y="1332601"/>
                </a:cubicBezTo>
                <a:cubicBezTo>
                  <a:pt x="1429396" y="1319863"/>
                  <a:pt x="1000460" y="1370757"/>
                  <a:pt x="816437" y="1332601"/>
                </a:cubicBezTo>
                <a:cubicBezTo>
                  <a:pt x="632414" y="1294445"/>
                  <a:pt x="367178" y="1334128"/>
                  <a:pt x="222105" y="1332601"/>
                </a:cubicBezTo>
                <a:cubicBezTo>
                  <a:pt x="112814" y="1333432"/>
                  <a:pt x="-1976" y="1256499"/>
                  <a:pt x="0" y="1110496"/>
                </a:cubicBezTo>
                <a:cubicBezTo>
                  <a:pt x="11701" y="924566"/>
                  <a:pt x="9994" y="888659"/>
                  <a:pt x="0" y="684068"/>
                </a:cubicBezTo>
                <a:cubicBezTo>
                  <a:pt x="-9994" y="479477"/>
                  <a:pt x="19036" y="334282"/>
                  <a:pt x="0" y="222105"/>
                </a:cubicBezTo>
                <a:close/>
              </a:path>
            </a:pathLst>
          </a:custGeom>
          <a:solidFill>
            <a:schemeClr val="bg1"/>
          </a:solidFill>
          <a:ln>
            <a:solidFill>
              <a:schemeClr val="tx1"/>
            </a:solidFill>
            <a:extLst>
              <a:ext uri="{C807C97D-BFC1-408E-A445-0C87EB9F89A2}">
                <ask:lineSketchStyleProps xmlns:ask="http://schemas.microsoft.com/office/drawing/2018/sketchyshapes" sd="572799086">
                  <a:prstGeom prst="roundRect">
                    <a:avLst/>
                  </a:prstGeom>
                  <ask:type>
                    <ask:lineSketchFreehand/>
                  </ask:type>
                </ask:lineSketchStyleProps>
              </a:ext>
            </a:extLst>
          </a:ln>
        </p:spPr>
        <p:txBody>
          <a:bodyPr wrap="square" rtlCol="0" anchor="ctr" anchorCtr="0">
            <a:noAutofit/>
          </a:bodyPr>
          <a:lstStyle/>
          <a:p>
            <a:pPr algn="ctr"/>
            <a:r>
              <a:rPr lang="ja-JP" altLang="ja-JP" sz="6000" dirty="0">
                <a:latin typeface="Yu Gothic UI Semibold" panose="020B0700000000000000" pitchFamily="50" charset="-128"/>
                <a:ea typeface="Yu Gothic UI Semibold" panose="020B0700000000000000" pitchFamily="50" charset="-128"/>
              </a:rPr>
              <a:t>未来の平和へ架ける橋</a:t>
            </a:r>
            <a:endParaRPr lang="en-US" altLang="ja-JP" sz="6000" dirty="0">
              <a:latin typeface="Yu Gothic UI Semibold" panose="020B0700000000000000" pitchFamily="50" charset="-128"/>
              <a:ea typeface="Yu Gothic UI Semibold" panose="020B0700000000000000" pitchFamily="50" charset="-128"/>
            </a:endParaRPr>
          </a:p>
        </p:txBody>
      </p:sp>
      <p:sp>
        <p:nvSpPr>
          <p:cNvPr id="9" name="テキスト ボックス 8">
            <a:extLst>
              <a:ext uri="{FF2B5EF4-FFF2-40B4-BE49-F238E27FC236}">
                <a16:creationId xmlns:a16="http://schemas.microsoft.com/office/drawing/2014/main" id="{EB7D0D05-DA8A-9927-C339-3642B37492AA}"/>
              </a:ext>
            </a:extLst>
          </p:cNvPr>
          <p:cNvSpPr txBox="1"/>
          <p:nvPr/>
        </p:nvSpPr>
        <p:spPr>
          <a:xfrm>
            <a:off x="1757057" y="4744104"/>
            <a:ext cx="9325036" cy="707886"/>
          </a:xfrm>
          <a:prstGeom prst="rect">
            <a:avLst/>
          </a:prstGeom>
        </p:spPr>
        <p:txBody>
          <a:bodyPr wrap="square" rtlCol="0">
            <a:spAutoFit/>
          </a:bodyPr>
          <a:lstStyle/>
          <a:p>
            <a:pPr algn="ctr"/>
            <a:r>
              <a:rPr lang="ja-JP" altLang="ja-JP" sz="4000" dirty="0"/>
              <a:t>〜ロータリー米山記念奨学事業〜</a:t>
            </a:r>
            <a:endParaRPr kumimoji="1" lang="ja-JP" altLang="en-US" sz="4000" b="1" dirty="0">
              <a:latin typeface="游ゴシック" panose="020B0400000000000000" pitchFamily="50" charset="-128"/>
              <a:ea typeface="游ゴシック" panose="020B0400000000000000" pitchFamily="50" charset="-128"/>
            </a:endParaRPr>
          </a:p>
        </p:txBody>
      </p:sp>
      <p:sp>
        <p:nvSpPr>
          <p:cNvPr id="16" name="テキスト プレースホルダー 2">
            <a:extLst>
              <a:ext uri="{FF2B5EF4-FFF2-40B4-BE49-F238E27FC236}">
                <a16:creationId xmlns:a16="http://schemas.microsoft.com/office/drawing/2014/main" id="{8C6CAD4D-9EED-892B-C33E-4EC70F40514C}"/>
              </a:ext>
            </a:extLst>
          </p:cNvPr>
          <p:cNvSpPr txBox="1">
            <a:spLocks/>
          </p:cNvSpPr>
          <p:nvPr/>
        </p:nvSpPr>
        <p:spPr>
          <a:xfrm>
            <a:off x="10262025" y="6273315"/>
            <a:ext cx="1864184" cy="483275"/>
          </a:xfrm>
          <a:prstGeom prst="rect">
            <a:avLst/>
          </a:prstGeom>
        </p:spPr>
        <p:txBody>
          <a:bodyPr vert="horz" lIns="60960" tIns="30480" rIns="60960" bIns="30480" rtlCol="0" anchor="ctr" anchorCtr="0">
            <a:noAutofit/>
          </a:bodyPr>
          <a:lstStyle>
            <a:lvl1pPr marL="0" indent="0" algn="l" defTabSz="914400" rtl="0" eaLnBrk="1" latinLnBrk="0" hangingPunct="1">
              <a:spcBef>
                <a:spcPct val="20000"/>
              </a:spcBef>
              <a:buFont typeface="Arial" panose="020B0604020202020204" pitchFamily="34" charset="0"/>
              <a:buNone/>
              <a:defRPr kumimoji="1" sz="6600" b="1" kern="1200">
                <a:solidFill>
                  <a:schemeClr val="tx1"/>
                </a:solidFill>
                <a:latin typeface="BIZ UDPゴシック" panose="020B0400000000000000" pitchFamily="50" charset="-128"/>
                <a:ea typeface="BIZ UDPゴシック" panose="020B0400000000000000" pitchFamily="50" charset="-128"/>
                <a:cs typeface="+mn-cs"/>
              </a:defRPr>
            </a:lvl1pPr>
            <a:lvl2pPr marL="457200" indent="0" algn="l" defTabSz="914400" rtl="0" eaLnBrk="1" latinLnBrk="0" hangingPunct="1">
              <a:spcBef>
                <a:spcPct val="20000"/>
              </a:spcBef>
              <a:buFont typeface="Arial" panose="020B0604020202020204" pitchFamily="34" charset="0"/>
              <a:buNone/>
              <a:defRPr kumimoji="1" sz="28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kumimoji="1" sz="24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kumimoji="1" sz="2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gn="ctr" defTabSz="609630">
              <a:defRPr/>
            </a:pPr>
            <a:r>
              <a:rPr lang="en-US" altLang="ja-JP" sz="1800" dirty="0">
                <a:solidFill>
                  <a:sysClr val="windowText" lastClr="000000"/>
                </a:solidFill>
              </a:rPr>
              <a:t>2026</a:t>
            </a:r>
            <a:r>
              <a:rPr lang="ja-JP" altLang="en-US" sz="1800" dirty="0">
                <a:solidFill>
                  <a:sysClr val="windowText" lastClr="000000"/>
                </a:solidFill>
              </a:rPr>
              <a:t>年度版</a:t>
            </a:r>
          </a:p>
        </p:txBody>
      </p:sp>
    </p:spTree>
    <p:extLst>
      <p:ext uri="{BB962C8B-B14F-4D97-AF65-F5344CB8AC3E}">
        <p14:creationId xmlns:p14="http://schemas.microsoft.com/office/powerpoint/2010/main" val="522424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3" presetClass="entr" presetSubtype="32"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800" fill="hold"/>
                                        <p:tgtEl>
                                          <p:spTgt spid="5"/>
                                        </p:tgtEl>
                                        <p:attrNameLst>
                                          <p:attrName>ppt_w</p:attrName>
                                        </p:attrNameLst>
                                      </p:cBhvr>
                                      <p:tavLst>
                                        <p:tav tm="0">
                                          <p:val>
                                            <p:strVal val="4*#ppt_w"/>
                                          </p:val>
                                        </p:tav>
                                        <p:tav tm="100000">
                                          <p:val>
                                            <p:strVal val="#ppt_w"/>
                                          </p:val>
                                        </p:tav>
                                      </p:tavLst>
                                    </p:anim>
                                    <p:anim calcmode="lin" valueType="num">
                                      <p:cBhvr>
                                        <p:cTn id="11" dur="800" fill="hold"/>
                                        <p:tgtEl>
                                          <p:spTgt spid="5"/>
                                        </p:tgtEl>
                                        <p:attrNameLst>
                                          <p:attrName>ppt_h</p:attrName>
                                        </p:attrNameLst>
                                      </p:cBhvr>
                                      <p:tavLst>
                                        <p:tav tm="0">
                                          <p:val>
                                            <p:strVal val="4*#ppt_h"/>
                                          </p:val>
                                        </p:tav>
                                        <p:tav tm="100000">
                                          <p:val>
                                            <p:strVal val="#ppt_h"/>
                                          </p:val>
                                        </p:tav>
                                      </p:tavLst>
                                    </p:anim>
                                  </p:childTnLst>
                                </p:cTn>
                              </p:par>
                            </p:childTnLst>
                          </p:cTn>
                        </p:par>
                        <p:par>
                          <p:cTn id="12" fill="hold">
                            <p:stCondLst>
                              <p:cond delay="800"/>
                            </p:stCondLst>
                            <p:childTnLst>
                              <p:par>
                                <p:cTn id="13" presetID="42"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1800"/>
                            </p:stCondLst>
                            <p:childTnLst>
                              <p:par>
                                <p:cTn id="19" presetID="42"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par>
                          <p:cTn id="24" fill="hold">
                            <p:stCondLst>
                              <p:cond delay="2800"/>
                            </p:stCondLst>
                            <p:childTnLst>
                              <p:par>
                                <p:cTn id="25" presetID="10" presetClass="entr" presetSubtype="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900"/>
                                        <p:tgtEl>
                                          <p:spTgt spid="14"/>
                                        </p:tgtEl>
                                      </p:cBhvr>
                                    </p:animEffect>
                                  </p:childTnLst>
                                </p:cTn>
                              </p:par>
                            </p:childTnLst>
                          </p:cTn>
                        </p:par>
                        <p:par>
                          <p:cTn id="28" fill="hold">
                            <p:stCondLst>
                              <p:cond delay="3700"/>
                            </p:stCondLst>
                            <p:childTnLst>
                              <p:par>
                                <p:cTn id="29" presetID="6" presetClass="emph" presetSubtype="0" fill="hold" nodeType="afterEffect">
                                  <p:stCondLst>
                                    <p:cond delay="0"/>
                                  </p:stCondLst>
                                  <p:childTnLst>
                                    <p:animScale>
                                      <p:cBhvr>
                                        <p:cTn id="30" dur="3200" fill="hold"/>
                                        <p:tgtEl>
                                          <p:spTgt spid="14"/>
                                        </p:tgtEl>
                                      </p:cBhvr>
                                      <p:by x="150000" y="150000"/>
                                    </p:animScale>
                                  </p:childTnLst>
                                </p:cTn>
                              </p:par>
                              <p:par>
                                <p:cTn id="31" presetID="10" presetClass="exit" presetSubtype="0" fill="hold" nodeType="withEffect">
                                  <p:stCondLst>
                                    <p:cond delay="2100"/>
                                  </p:stCondLst>
                                  <p:childTnLst>
                                    <p:animEffect transition="out" filter="fade">
                                      <p:cBhvr>
                                        <p:cTn id="32" dur="2200"/>
                                        <p:tgtEl>
                                          <p:spTgt spid="14"/>
                                        </p:tgtEl>
                                      </p:cBhvr>
                                    </p:animEffect>
                                    <p:set>
                                      <p:cBhvr>
                                        <p:cTn id="33" dur="1" fill="hold">
                                          <p:stCondLst>
                                            <p:cond delay="21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1AF9FF21-A232-2B94-BF00-C03F09ABB541}"/>
              </a:ext>
            </a:extLst>
          </p:cNvPr>
          <p:cNvSpPr txBox="1">
            <a:spLocks/>
          </p:cNvSpPr>
          <p:nvPr/>
        </p:nvSpPr>
        <p:spPr>
          <a:xfrm>
            <a:off x="990600" y="1981200"/>
            <a:ext cx="3048000" cy="2819400"/>
          </a:xfrm>
          <a:prstGeom prst="rect">
            <a:avLst/>
          </a:prstGeom>
          <a:ln>
            <a:noFill/>
          </a:ln>
        </p:spPr>
        <p:txBody>
          <a:bodyPr vert="horz" lIns="60960" tIns="30480" rIns="60960" bIns="30480" rtlCol="0" anchor="ctr">
            <a:noAutofit/>
          </a:bodyPr>
          <a:lstStyle>
            <a:lvl1pPr algn="ctr" defTabSz="914400" rtl="0" eaLnBrk="1" latinLnBrk="0" hangingPunct="1">
              <a:spcBef>
                <a:spcPct val="0"/>
              </a:spcBef>
              <a:buNone/>
              <a:defRPr kumimoji="1" sz="16600" kern="1200">
                <a:solidFill>
                  <a:srgbClr val="A7E200"/>
                </a:solidFill>
                <a:latin typeface="Bahnschrift SemiBold SemiConden" panose="020B0502040204020203" pitchFamily="34" charset="0"/>
                <a:ea typeface="+mj-ea"/>
                <a:cs typeface="+mj-cs"/>
              </a:defRPr>
            </a:lvl1pPr>
          </a:lstStyle>
          <a:p>
            <a:pPr defTabSz="609630">
              <a:defRPr/>
            </a:pPr>
            <a:r>
              <a:rPr lang="en-US" altLang="ja-JP" sz="19100" dirty="0">
                <a:solidFill>
                  <a:schemeClr val="bg1"/>
                </a:solidFill>
                <a:latin typeface="游ゴシック" panose="020B0400000000000000" pitchFamily="50" charset="-128"/>
                <a:ea typeface="ＭＳ Ｐゴシック" panose="020B0600070205080204" pitchFamily="50" charset="-128"/>
              </a:rPr>
              <a:t>01</a:t>
            </a:r>
            <a:endParaRPr lang="ja-JP" altLang="en-US" sz="19100" dirty="0">
              <a:solidFill>
                <a:schemeClr val="bg1"/>
              </a:solidFill>
              <a:latin typeface="游ゴシック" panose="020B0400000000000000" pitchFamily="50" charset="-128"/>
              <a:ea typeface="ＭＳ Ｐゴシック" panose="020B0600070205080204" pitchFamily="50" charset="-128"/>
            </a:endParaRPr>
          </a:p>
        </p:txBody>
      </p:sp>
      <p:sp>
        <p:nvSpPr>
          <p:cNvPr id="6" name="テキスト プレースホルダー 2">
            <a:extLst>
              <a:ext uri="{FF2B5EF4-FFF2-40B4-BE49-F238E27FC236}">
                <a16:creationId xmlns:a16="http://schemas.microsoft.com/office/drawing/2014/main" id="{86BEAACB-9BB4-854E-E3C6-87983CCC9D20}"/>
              </a:ext>
            </a:extLst>
          </p:cNvPr>
          <p:cNvSpPr txBox="1">
            <a:spLocks/>
          </p:cNvSpPr>
          <p:nvPr/>
        </p:nvSpPr>
        <p:spPr>
          <a:xfrm>
            <a:off x="6248400" y="2438431"/>
            <a:ext cx="4656741" cy="1904938"/>
          </a:xfrm>
          <a:prstGeom prst="rect">
            <a:avLst/>
          </a:prstGeom>
        </p:spPr>
        <p:txBody>
          <a:bodyPr vert="horz" lIns="60960" tIns="30480" rIns="60960" bIns="30480" rtlCol="0" anchor="ctr" anchorCtr="0">
            <a:noAutofit/>
          </a:bodyPr>
          <a:lstStyle>
            <a:lvl1pPr marL="0" indent="0" algn="l" defTabSz="914400" rtl="0" eaLnBrk="1" latinLnBrk="0" hangingPunct="1">
              <a:spcBef>
                <a:spcPct val="20000"/>
              </a:spcBef>
              <a:buFont typeface="Arial" panose="020B0604020202020204" pitchFamily="34" charset="0"/>
              <a:buNone/>
              <a:defRPr kumimoji="1" sz="6600" b="1" kern="1200">
                <a:solidFill>
                  <a:schemeClr val="tx1"/>
                </a:solidFill>
                <a:latin typeface="BIZ UDPゴシック" panose="020B0400000000000000" pitchFamily="50" charset="-128"/>
                <a:ea typeface="BIZ UDPゴシック" panose="020B0400000000000000" pitchFamily="50" charset="-128"/>
                <a:cs typeface="+mn-cs"/>
              </a:defRPr>
            </a:lvl1pPr>
            <a:lvl2pPr marL="457200" indent="0" algn="l" defTabSz="914400" rtl="0" eaLnBrk="1" latinLnBrk="0" hangingPunct="1">
              <a:spcBef>
                <a:spcPct val="20000"/>
              </a:spcBef>
              <a:buFont typeface="Arial" panose="020B0604020202020204" pitchFamily="34" charset="0"/>
              <a:buNone/>
              <a:defRPr kumimoji="1" sz="28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kumimoji="1" sz="24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kumimoji="1" sz="2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defTabSz="609630">
              <a:defRPr/>
            </a:pPr>
            <a:r>
              <a:rPr lang="ja-JP" altLang="en-US" sz="5867" dirty="0">
                <a:solidFill>
                  <a:sysClr val="windowText" lastClr="000000"/>
                </a:solidFill>
              </a:rPr>
              <a:t>米山記念奨学事業とは？</a:t>
            </a:r>
          </a:p>
        </p:txBody>
      </p:sp>
    </p:spTree>
    <p:extLst>
      <p:ext uri="{BB962C8B-B14F-4D97-AF65-F5344CB8AC3E}">
        <p14:creationId xmlns:p14="http://schemas.microsoft.com/office/powerpoint/2010/main" val="68791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AB061AD3-B87D-CC02-C4CB-7815D1A07536}"/>
              </a:ext>
            </a:extLst>
          </p:cNvPr>
          <p:cNvSpPr/>
          <p:nvPr/>
        </p:nvSpPr>
        <p:spPr>
          <a:xfrm>
            <a:off x="457200" y="1052736"/>
            <a:ext cx="11277600" cy="1447800"/>
          </a:xfrm>
          <a:prstGeom prst="rect">
            <a:avLst/>
          </a:prstGeom>
          <a:solidFill>
            <a:srgbClr val="FFFDDD">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矢印: 五方向 1">
            <a:extLst>
              <a:ext uri="{FF2B5EF4-FFF2-40B4-BE49-F238E27FC236}">
                <a16:creationId xmlns:a16="http://schemas.microsoft.com/office/drawing/2014/main" id="{8A26F999-BB0A-DCB1-9E6D-363067EB6E40}"/>
              </a:ext>
            </a:extLst>
          </p:cNvPr>
          <p:cNvSpPr/>
          <p:nvPr/>
        </p:nvSpPr>
        <p:spPr>
          <a:xfrm>
            <a:off x="692209" y="1205136"/>
            <a:ext cx="1029758" cy="1143000"/>
          </a:xfrm>
          <a:prstGeom prst="homePlat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コンテンツ プレースホルダー 6">
            <a:extLst>
              <a:ext uri="{FF2B5EF4-FFF2-40B4-BE49-F238E27FC236}">
                <a16:creationId xmlns:a16="http://schemas.microsoft.com/office/drawing/2014/main" id="{1E347961-3912-53E6-33D3-D84579987BCB}"/>
              </a:ext>
            </a:extLst>
          </p:cNvPr>
          <p:cNvSpPr txBox="1">
            <a:spLocks/>
          </p:cNvSpPr>
          <p:nvPr/>
        </p:nvSpPr>
        <p:spPr>
          <a:xfrm>
            <a:off x="1852228" y="1253885"/>
            <a:ext cx="10328448" cy="1246651"/>
          </a:xfrm>
          <a:prstGeom prst="rect">
            <a:avLst/>
          </a:prstGeom>
        </p:spPr>
        <p:txBody>
          <a:bodyP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1200"/>
              </a:spcAft>
              <a:buNone/>
            </a:pPr>
            <a:r>
              <a:rPr lang="ja-JP" altLang="en-US" sz="4334" b="1" spc="-113" dirty="0">
                <a:latin typeface="游ゴシック" panose="020B0400000000000000" pitchFamily="50" charset="-128"/>
                <a:ea typeface="游ゴシック" panose="020B0400000000000000" pitchFamily="50" charset="-128"/>
              </a:rPr>
              <a:t>日本のロータリー</a:t>
            </a:r>
            <a:r>
              <a:rPr lang="ja-JP" altLang="en-US" sz="4334" b="1" spc="-113" dirty="0">
                <a:ln>
                  <a:solidFill>
                    <a:schemeClr val="tx1"/>
                  </a:solidFill>
                </a:ln>
                <a:solidFill>
                  <a:srgbClr val="FF5DAE"/>
                </a:solidFill>
                <a:latin typeface="游ゴシック" panose="020B0400000000000000" pitchFamily="50" charset="-128"/>
                <a:ea typeface="游ゴシック" panose="020B0400000000000000" pitchFamily="50" charset="-128"/>
              </a:rPr>
              <a:t>独自</a:t>
            </a:r>
            <a:r>
              <a:rPr lang="ja-JP" altLang="en-US" sz="4334" b="1" spc="-113" dirty="0">
                <a:latin typeface="游ゴシック" panose="020B0400000000000000" pitchFamily="50" charset="-128"/>
                <a:ea typeface="游ゴシック" panose="020B0400000000000000" pitchFamily="50" charset="-128"/>
              </a:rPr>
              <a:t>の事業</a:t>
            </a:r>
            <a:br>
              <a:rPr lang="en-US" altLang="ja-JP" sz="4334" b="1" spc="-113" dirty="0">
                <a:latin typeface="游ゴシック" panose="020B0400000000000000" pitchFamily="50" charset="-128"/>
                <a:ea typeface="游ゴシック" panose="020B0400000000000000" pitchFamily="50" charset="-128"/>
              </a:rPr>
            </a:br>
            <a:r>
              <a:rPr lang="ja-JP" altLang="en-US" sz="3600" b="1" spc="-113" dirty="0">
                <a:latin typeface="游ゴシック" panose="020B0400000000000000" pitchFamily="50" charset="-128"/>
                <a:ea typeface="游ゴシック" panose="020B0400000000000000" pitchFamily="50" charset="-128"/>
              </a:rPr>
              <a:t>（</a:t>
            </a:r>
            <a:r>
              <a:rPr lang="en-US" altLang="ja-JP" sz="3600" b="1" spc="-113" dirty="0">
                <a:latin typeface="游ゴシック" panose="020B0400000000000000" pitchFamily="50" charset="-128"/>
                <a:ea typeface="游ゴシック" panose="020B0400000000000000" pitchFamily="50" charset="-128"/>
              </a:rPr>
              <a:t>RI</a:t>
            </a:r>
            <a:r>
              <a:rPr lang="ja-JP" altLang="en-US" sz="3600" b="1" spc="-113" dirty="0">
                <a:latin typeface="游ゴシック" panose="020B0400000000000000" pitchFamily="50" charset="-128"/>
                <a:ea typeface="游ゴシック" panose="020B0400000000000000" pitchFamily="50" charset="-128"/>
              </a:rPr>
              <a:t>が定める多地区合同活動の手続を完了）</a:t>
            </a:r>
          </a:p>
        </p:txBody>
      </p:sp>
      <p:sp>
        <p:nvSpPr>
          <p:cNvPr id="4" name="正方形/長方形 3">
            <a:extLst>
              <a:ext uri="{FF2B5EF4-FFF2-40B4-BE49-F238E27FC236}">
                <a16:creationId xmlns:a16="http://schemas.microsoft.com/office/drawing/2014/main" id="{115C540A-4C67-8FC7-D865-5B6ADEA19D64}"/>
              </a:ext>
            </a:extLst>
          </p:cNvPr>
          <p:cNvSpPr/>
          <p:nvPr/>
        </p:nvSpPr>
        <p:spPr>
          <a:xfrm>
            <a:off x="457200" y="2652936"/>
            <a:ext cx="11277600" cy="1447800"/>
          </a:xfrm>
          <a:prstGeom prst="rect">
            <a:avLst/>
          </a:prstGeom>
          <a:solidFill>
            <a:srgbClr val="FFFDDD">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矢印: 五方向 4">
            <a:extLst>
              <a:ext uri="{FF2B5EF4-FFF2-40B4-BE49-F238E27FC236}">
                <a16:creationId xmlns:a16="http://schemas.microsoft.com/office/drawing/2014/main" id="{0D1D934A-5A64-61BA-B430-4E453202A9F9}"/>
              </a:ext>
            </a:extLst>
          </p:cNvPr>
          <p:cNvSpPr/>
          <p:nvPr/>
        </p:nvSpPr>
        <p:spPr>
          <a:xfrm>
            <a:off x="692209" y="2805336"/>
            <a:ext cx="1029758" cy="1143000"/>
          </a:xfrm>
          <a:prstGeom prst="homePlat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コンテンツ プレースホルダー 6">
            <a:extLst>
              <a:ext uri="{FF2B5EF4-FFF2-40B4-BE49-F238E27FC236}">
                <a16:creationId xmlns:a16="http://schemas.microsoft.com/office/drawing/2014/main" id="{01D75725-043E-DA87-F90F-265DE93EC7B3}"/>
              </a:ext>
            </a:extLst>
          </p:cNvPr>
          <p:cNvSpPr txBox="1">
            <a:spLocks/>
          </p:cNvSpPr>
          <p:nvPr/>
        </p:nvSpPr>
        <p:spPr>
          <a:xfrm>
            <a:off x="1852228" y="2854085"/>
            <a:ext cx="10328448" cy="1246651"/>
          </a:xfrm>
          <a:prstGeom prst="rect">
            <a:avLst/>
          </a:prstGeom>
        </p:spPr>
        <p:txBody>
          <a:bodyPr>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1200"/>
              </a:spcBef>
              <a:spcAft>
                <a:spcPts val="1200"/>
              </a:spcAft>
              <a:buNone/>
            </a:pPr>
            <a:r>
              <a:rPr lang="ja-JP" altLang="en-US" sz="4700" b="1" spc="-113" dirty="0">
                <a:latin typeface="游ゴシック" panose="020B0400000000000000" pitchFamily="50" charset="-128"/>
                <a:ea typeface="游ゴシック" panose="020B0400000000000000" pitchFamily="50" charset="-128"/>
              </a:rPr>
              <a:t>日本で学ぶ</a:t>
            </a:r>
            <a:r>
              <a:rPr lang="ja-JP" altLang="en-US" sz="4700" b="1" spc="-113" dirty="0">
                <a:ln>
                  <a:solidFill>
                    <a:schemeClr val="tx1"/>
                  </a:solidFill>
                </a:ln>
                <a:solidFill>
                  <a:srgbClr val="FF5DAE"/>
                </a:solidFill>
                <a:latin typeface="游ゴシック" panose="020B0400000000000000" pitchFamily="50" charset="-128"/>
                <a:ea typeface="游ゴシック" panose="020B0400000000000000" pitchFamily="50" charset="-128"/>
              </a:rPr>
              <a:t>外国人留学生</a:t>
            </a:r>
            <a:r>
              <a:rPr lang="ja-JP" altLang="en-US" sz="4700" b="1" spc="-113" dirty="0">
                <a:latin typeface="游ゴシック" panose="020B0400000000000000" pitchFamily="50" charset="-128"/>
                <a:ea typeface="游ゴシック" panose="020B0400000000000000" pitchFamily="50" charset="-128"/>
              </a:rPr>
              <a:t>を支援</a:t>
            </a:r>
            <a:br>
              <a:rPr lang="en-US" altLang="ja-JP" sz="4700" b="1" spc="-113" dirty="0">
                <a:latin typeface="游ゴシック" panose="020B0400000000000000" pitchFamily="50" charset="-128"/>
                <a:ea typeface="游ゴシック" panose="020B0400000000000000" pitchFamily="50" charset="-128"/>
              </a:rPr>
            </a:br>
            <a:r>
              <a:rPr lang="ja-JP" altLang="en-US" sz="3900" b="1" spc="-113" dirty="0">
                <a:latin typeface="游ゴシック" panose="020B0400000000000000" pitchFamily="50" charset="-128"/>
                <a:ea typeface="游ゴシック" panose="020B0400000000000000" pitchFamily="50" charset="-128"/>
              </a:rPr>
              <a:t>（公益財団法人を設立し運営）</a:t>
            </a:r>
            <a:endParaRPr lang="en-US" altLang="ja-JP" sz="3900" b="1" spc="-113" dirty="0">
              <a:latin typeface="游ゴシック" panose="020B0400000000000000" pitchFamily="50" charset="-128"/>
              <a:ea typeface="游ゴシック" panose="020B0400000000000000" pitchFamily="50" charset="-128"/>
            </a:endParaRPr>
          </a:p>
        </p:txBody>
      </p:sp>
      <p:sp>
        <p:nvSpPr>
          <p:cNvPr id="9" name="正方形/長方形 8">
            <a:extLst>
              <a:ext uri="{FF2B5EF4-FFF2-40B4-BE49-F238E27FC236}">
                <a16:creationId xmlns:a16="http://schemas.microsoft.com/office/drawing/2014/main" id="{A7093C76-F0C1-8911-9BDE-53E6CFD2B32B}"/>
              </a:ext>
            </a:extLst>
          </p:cNvPr>
          <p:cNvSpPr/>
          <p:nvPr/>
        </p:nvSpPr>
        <p:spPr>
          <a:xfrm>
            <a:off x="457200" y="4259194"/>
            <a:ext cx="11277600" cy="1670342"/>
          </a:xfrm>
          <a:prstGeom prst="rect">
            <a:avLst/>
          </a:prstGeom>
          <a:solidFill>
            <a:srgbClr val="FFFDDD">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矢印: 五方向 9">
            <a:extLst>
              <a:ext uri="{FF2B5EF4-FFF2-40B4-BE49-F238E27FC236}">
                <a16:creationId xmlns:a16="http://schemas.microsoft.com/office/drawing/2014/main" id="{3CA30C38-4787-B936-0D15-111BCA40D5B4}"/>
              </a:ext>
            </a:extLst>
          </p:cNvPr>
          <p:cNvSpPr/>
          <p:nvPr/>
        </p:nvSpPr>
        <p:spPr>
          <a:xfrm>
            <a:off x="692209" y="4522865"/>
            <a:ext cx="1029758" cy="1143000"/>
          </a:xfrm>
          <a:prstGeom prst="homePlat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コンテンツ プレースホルダー 6">
            <a:extLst>
              <a:ext uri="{FF2B5EF4-FFF2-40B4-BE49-F238E27FC236}">
                <a16:creationId xmlns:a16="http://schemas.microsoft.com/office/drawing/2014/main" id="{69B994BB-6925-B24B-5FF1-DBF7A7B94D5D}"/>
              </a:ext>
            </a:extLst>
          </p:cNvPr>
          <p:cNvSpPr txBox="1">
            <a:spLocks/>
          </p:cNvSpPr>
          <p:nvPr/>
        </p:nvSpPr>
        <p:spPr>
          <a:xfrm>
            <a:off x="1852228" y="4378085"/>
            <a:ext cx="10328448" cy="1246651"/>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spcBef>
                <a:spcPts val="1200"/>
              </a:spcBef>
              <a:buNone/>
            </a:pPr>
            <a:r>
              <a:rPr lang="ja-JP" altLang="en-US" sz="4330" b="1" spc="-113" dirty="0">
                <a:ln>
                  <a:solidFill>
                    <a:schemeClr val="tx1"/>
                  </a:solidFill>
                </a:ln>
                <a:solidFill>
                  <a:srgbClr val="FF5DAE"/>
                </a:solidFill>
                <a:latin typeface="游ゴシック" panose="020B0400000000000000" pitchFamily="50" charset="-128"/>
                <a:ea typeface="游ゴシック" panose="020B0400000000000000" pitchFamily="50" charset="-128"/>
              </a:rPr>
              <a:t>世話クラブ・カウンセラー制度</a:t>
            </a:r>
            <a:r>
              <a:rPr lang="ja-JP" altLang="en-US" sz="4330" b="1" spc="-113" dirty="0">
                <a:latin typeface="游ゴシック" panose="020B0400000000000000" pitchFamily="50" charset="-128"/>
                <a:ea typeface="游ゴシック" panose="020B0400000000000000" pitchFamily="50" charset="-128"/>
              </a:rPr>
              <a:t>で</a:t>
            </a:r>
            <a:br>
              <a:rPr lang="en-US" altLang="ja-JP" sz="4330" b="1" spc="-113" dirty="0">
                <a:latin typeface="游ゴシック" panose="020B0400000000000000" pitchFamily="50" charset="-128"/>
                <a:ea typeface="游ゴシック" panose="020B0400000000000000" pitchFamily="50" charset="-128"/>
              </a:rPr>
            </a:br>
            <a:r>
              <a:rPr lang="ja-JP" altLang="en-US" sz="4330" b="1" spc="-113" dirty="0">
                <a:latin typeface="游ゴシック" panose="020B0400000000000000" pitchFamily="50" charset="-128"/>
                <a:ea typeface="游ゴシック" panose="020B0400000000000000" pitchFamily="50" charset="-128"/>
              </a:rPr>
              <a:t>交流を重視  </a:t>
            </a:r>
            <a:r>
              <a:rPr lang="en-US" altLang="ja-JP" sz="4330" b="1" spc="-113" dirty="0">
                <a:latin typeface="游ゴシック" panose="020B0400000000000000" pitchFamily="50" charset="-128"/>
                <a:ea typeface="游ゴシック" panose="020B0400000000000000" pitchFamily="50" charset="-128"/>
              </a:rPr>
              <a:t>“</a:t>
            </a:r>
            <a:r>
              <a:rPr lang="ja-JP" altLang="en-US" sz="4330" b="1" spc="-113" dirty="0">
                <a:latin typeface="游ゴシック" panose="020B0400000000000000" pitchFamily="50" charset="-128"/>
                <a:ea typeface="游ゴシック" panose="020B0400000000000000" pitchFamily="50" charset="-128"/>
              </a:rPr>
              <a:t>人を育てる事業</a:t>
            </a:r>
            <a:r>
              <a:rPr lang="en-US" altLang="ja-JP" sz="4330" b="1" spc="-113" dirty="0">
                <a:latin typeface="游ゴシック" panose="020B0400000000000000" pitchFamily="50" charset="-128"/>
                <a:ea typeface="游ゴシック" panose="020B0400000000000000" pitchFamily="50" charset="-128"/>
              </a:rPr>
              <a:t>”</a:t>
            </a:r>
            <a:endParaRPr lang="ja-JP" altLang="en-US" sz="4330" b="1" dirty="0">
              <a:latin typeface="游ゴシック" panose="020B0400000000000000" pitchFamily="50" charset="-128"/>
              <a:ea typeface="游ゴシック" panose="020B0400000000000000" pitchFamily="50" charset="-128"/>
            </a:endParaRPr>
          </a:p>
        </p:txBody>
      </p:sp>
      <p:pic>
        <p:nvPicPr>
          <p:cNvPr id="14" name="図 13">
            <a:extLst>
              <a:ext uri="{FF2B5EF4-FFF2-40B4-BE49-F238E27FC236}">
                <a16:creationId xmlns:a16="http://schemas.microsoft.com/office/drawing/2014/main" id="{B83288B2-C456-695E-4F73-68F79058E9C7}"/>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385119" y="1281538"/>
            <a:ext cx="1452606" cy="1032115"/>
          </a:xfrm>
          <a:prstGeom prst="rect">
            <a:avLst/>
          </a:prstGeom>
        </p:spPr>
      </p:pic>
      <p:pic>
        <p:nvPicPr>
          <p:cNvPr id="16" name="図 15">
            <a:extLst>
              <a:ext uri="{FF2B5EF4-FFF2-40B4-BE49-F238E27FC236}">
                <a16:creationId xmlns:a16="http://schemas.microsoft.com/office/drawing/2014/main" id="{68D1DA46-6626-2DE4-5500-F183F2B870F9}"/>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642181" y="2793304"/>
            <a:ext cx="427014" cy="1317561"/>
          </a:xfrm>
          <a:prstGeom prst="rect">
            <a:avLst/>
          </a:prstGeom>
        </p:spPr>
      </p:pic>
      <p:pic>
        <p:nvPicPr>
          <p:cNvPr id="18" name="図 17">
            <a:extLst>
              <a:ext uri="{FF2B5EF4-FFF2-40B4-BE49-F238E27FC236}">
                <a16:creationId xmlns:a16="http://schemas.microsoft.com/office/drawing/2014/main" id="{E3A9EBB3-E176-7410-E68C-9441D0BB96D6}"/>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1050226" y="2624292"/>
            <a:ext cx="477533" cy="1516394"/>
          </a:xfrm>
          <a:prstGeom prst="rect">
            <a:avLst/>
          </a:prstGeom>
        </p:spPr>
      </p:pic>
      <p:pic>
        <p:nvPicPr>
          <p:cNvPr id="20" name="図 19">
            <a:extLst>
              <a:ext uri="{FF2B5EF4-FFF2-40B4-BE49-F238E27FC236}">
                <a16:creationId xmlns:a16="http://schemas.microsoft.com/office/drawing/2014/main" id="{525902D5-E733-E78D-6C6D-CFB25F78EC7F}"/>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67303" y="4544348"/>
            <a:ext cx="1688237" cy="1126224"/>
          </a:xfrm>
          <a:prstGeom prst="rect">
            <a:avLst/>
          </a:prstGeom>
        </p:spPr>
      </p:pic>
    </p:spTree>
    <p:extLst>
      <p:ext uri="{BB962C8B-B14F-4D97-AF65-F5344CB8AC3E}">
        <p14:creationId xmlns:p14="http://schemas.microsoft.com/office/powerpoint/2010/main" val="2679841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5D663F9B-CEB3-5FA3-0B34-AF35361FCD12}"/>
              </a:ext>
            </a:extLst>
          </p:cNvPr>
          <p:cNvSpPr>
            <a:spLocks noGrp="1"/>
          </p:cNvSpPr>
          <p:nvPr>
            <p:ph type="body" sz="quarter" idx="10"/>
          </p:nvPr>
        </p:nvSpPr>
        <p:spPr/>
        <p:txBody>
          <a:bodyPr/>
          <a:lstStyle/>
          <a:p>
            <a:r>
              <a:rPr kumimoji="1" lang="ja-JP" altLang="en-US" dirty="0"/>
              <a:t>事業の</a:t>
            </a:r>
            <a:r>
              <a:rPr lang="ja-JP" altLang="en-US" spc="-113" dirty="0">
                <a:ln>
                  <a:solidFill>
                    <a:schemeClr val="tx1"/>
                  </a:solidFill>
                </a:ln>
                <a:solidFill>
                  <a:srgbClr val="FF5DAE"/>
                </a:solidFill>
                <a:latin typeface="游ゴシック" panose="020B0400000000000000" pitchFamily="50" charset="-128"/>
                <a:ea typeface="游ゴシック" panose="020B0400000000000000" pitchFamily="50" charset="-128"/>
              </a:rPr>
              <a:t>原点</a:t>
            </a:r>
            <a:endParaRPr lang="ja-JP" altLang="en-US" sz="4334" spc="-113" dirty="0">
              <a:ln>
                <a:solidFill>
                  <a:schemeClr val="tx1"/>
                </a:solidFill>
              </a:ln>
              <a:solidFill>
                <a:srgbClr val="FF5DAE"/>
              </a:solidFill>
              <a:latin typeface="游ゴシック" panose="020B0400000000000000" pitchFamily="50" charset="-128"/>
              <a:ea typeface="游ゴシック" panose="020B0400000000000000" pitchFamily="50" charset="-128"/>
            </a:endParaRPr>
          </a:p>
        </p:txBody>
      </p:sp>
      <p:sp>
        <p:nvSpPr>
          <p:cNvPr id="4" name="タイトル 2">
            <a:extLst>
              <a:ext uri="{FF2B5EF4-FFF2-40B4-BE49-F238E27FC236}">
                <a16:creationId xmlns:a16="http://schemas.microsoft.com/office/drawing/2014/main" id="{D1D7DB36-7CEE-CD0F-EA65-518A30A78173}"/>
              </a:ext>
            </a:extLst>
          </p:cNvPr>
          <p:cNvSpPr txBox="1">
            <a:spLocks/>
          </p:cNvSpPr>
          <p:nvPr/>
        </p:nvSpPr>
        <p:spPr>
          <a:xfrm>
            <a:off x="295446" y="1492055"/>
            <a:ext cx="6654335" cy="1104123"/>
          </a:xfrm>
          <a:prstGeom prst="rect">
            <a:avLst/>
          </a:prstGeom>
        </p:spPr>
        <p:txBody>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2400" b="1" dirty="0">
                <a:solidFill>
                  <a:schemeClr val="accent6"/>
                </a:solidFill>
                <a:latin typeface="游ゴシック" panose="020B0400000000000000" pitchFamily="50" charset="-128"/>
                <a:ea typeface="游ゴシック" panose="020B0400000000000000" pitchFamily="50" charset="-128"/>
              </a:rPr>
              <a:t>日本のロータリーの父</a:t>
            </a:r>
            <a:br>
              <a:rPr lang="en-US" altLang="ja-JP" sz="2400" b="1" dirty="0">
                <a:solidFill>
                  <a:schemeClr val="accent6"/>
                </a:solidFill>
                <a:latin typeface="游ゴシック" panose="020B0400000000000000" pitchFamily="50" charset="-128"/>
                <a:ea typeface="游ゴシック" panose="020B0400000000000000" pitchFamily="50" charset="-128"/>
              </a:rPr>
            </a:br>
            <a:r>
              <a:rPr lang="ja-JP" altLang="en-US" sz="5400" b="1" dirty="0">
                <a:solidFill>
                  <a:sysClr val="windowText" lastClr="000000"/>
                </a:solidFill>
                <a:latin typeface="游ゴシック" panose="020B0400000000000000" pitchFamily="50" charset="-128"/>
                <a:ea typeface="游ゴシック" panose="020B0400000000000000" pitchFamily="50" charset="-128"/>
              </a:rPr>
              <a:t>米山 梅吉</a:t>
            </a:r>
            <a:r>
              <a:rPr lang="ja-JP" altLang="en-US" sz="3200" b="1" dirty="0">
                <a:solidFill>
                  <a:sysClr val="windowText" lastClr="000000"/>
                </a:solidFill>
                <a:latin typeface="游ゴシック" panose="020B0400000000000000" pitchFamily="50" charset="-128"/>
                <a:ea typeface="游ゴシック" panose="020B0400000000000000" pitchFamily="50" charset="-128"/>
              </a:rPr>
              <a:t>氏</a:t>
            </a:r>
            <a:r>
              <a:rPr lang="ja-JP" altLang="en-US" sz="3200" b="1" spc="-67" dirty="0">
                <a:solidFill>
                  <a:sysClr val="windowText" lastClr="000000"/>
                </a:solidFill>
                <a:latin typeface="游ゴシック" panose="020B0400000000000000" pitchFamily="50" charset="-128"/>
                <a:ea typeface="游ゴシック" panose="020B0400000000000000" pitchFamily="50" charset="-128"/>
              </a:rPr>
              <a:t>（</a:t>
            </a:r>
            <a:r>
              <a:rPr lang="en-US" altLang="ja-JP" sz="3200" b="1" spc="-67" dirty="0">
                <a:solidFill>
                  <a:sysClr val="windowText" lastClr="000000"/>
                </a:solidFill>
                <a:latin typeface="游ゴシック" panose="020B0400000000000000" pitchFamily="50" charset="-128"/>
                <a:ea typeface="游ゴシック" panose="020B0400000000000000" pitchFamily="50" charset="-128"/>
              </a:rPr>
              <a:t>1868-1946</a:t>
            </a:r>
            <a:r>
              <a:rPr lang="ja-JP" altLang="en-US" sz="3200" b="1" spc="-67" dirty="0">
                <a:solidFill>
                  <a:sysClr val="windowText" lastClr="000000"/>
                </a:solidFill>
                <a:latin typeface="游ゴシック" panose="020B0400000000000000" pitchFamily="50" charset="-128"/>
                <a:ea typeface="游ゴシック" panose="020B0400000000000000" pitchFamily="50" charset="-128"/>
              </a:rPr>
              <a:t>）</a:t>
            </a:r>
          </a:p>
        </p:txBody>
      </p:sp>
      <p:sp>
        <p:nvSpPr>
          <p:cNvPr id="6" name="コンテンツ プレースホルダー 12">
            <a:extLst>
              <a:ext uri="{FF2B5EF4-FFF2-40B4-BE49-F238E27FC236}">
                <a16:creationId xmlns:a16="http://schemas.microsoft.com/office/drawing/2014/main" id="{C171C4A0-D346-1E0C-23FE-02FF6CBC8BFE}"/>
              </a:ext>
            </a:extLst>
          </p:cNvPr>
          <p:cNvSpPr txBox="1">
            <a:spLocks/>
          </p:cNvSpPr>
          <p:nvPr/>
        </p:nvSpPr>
        <p:spPr>
          <a:xfrm>
            <a:off x="304800" y="2783468"/>
            <a:ext cx="7123348" cy="38858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273050" indent="-273050" algn="just">
              <a:spcBef>
                <a:spcPts val="0"/>
              </a:spcBef>
              <a:spcAft>
                <a:spcPts val="1800"/>
              </a:spcAft>
            </a:pPr>
            <a:r>
              <a:rPr lang="ja-JP" altLang="en-US" b="1" dirty="0">
                <a:latin typeface="+mn-ea"/>
              </a:rPr>
              <a:t>ポール・ハリス氏と同じ</a:t>
            </a:r>
            <a:r>
              <a:rPr lang="en-US" altLang="ja-JP" b="1" dirty="0">
                <a:latin typeface="+mn-ea"/>
              </a:rPr>
              <a:t>1868</a:t>
            </a:r>
            <a:r>
              <a:rPr lang="ja-JP" altLang="en-US" b="1" dirty="0">
                <a:latin typeface="+mn-ea"/>
              </a:rPr>
              <a:t>年生まれ</a:t>
            </a:r>
            <a:endParaRPr lang="en-US" altLang="ja-JP" b="1" dirty="0">
              <a:latin typeface="+mn-ea"/>
            </a:endParaRPr>
          </a:p>
          <a:p>
            <a:pPr marL="273050" indent="-273050" algn="just">
              <a:spcBef>
                <a:spcPts val="0"/>
              </a:spcBef>
              <a:spcAft>
                <a:spcPts val="1800"/>
              </a:spcAft>
            </a:pPr>
            <a:r>
              <a:rPr lang="ja-JP" altLang="en-US" b="1" dirty="0">
                <a:latin typeface="+mn-ea"/>
              </a:rPr>
              <a:t>ダラス</a:t>
            </a:r>
            <a:r>
              <a:rPr lang="en-US" altLang="ja-JP" b="1" dirty="0">
                <a:latin typeface="+mn-ea"/>
              </a:rPr>
              <a:t>RC</a:t>
            </a:r>
            <a:r>
              <a:rPr lang="ja-JP" altLang="en-US" b="1" dirty="0">
                <a:latin typeface="+mn-ea"/>
              </a:rPr>
              <a:t>会員の福島喜三次氏と米国で出会い、</a:t>
            </a:r>
            <a:r>
              <a:rPr lang="en-US" altLang="ja-JP" b="1" dirty="0">
                <a:latin typeface="+mn-ea"/>
              </a:rPr>
              <a:t>1920</a:t>
            </a:r>
            <a:r>
              <a:rPr lang="ja-JP" altLang="en-US" b="1" dirty="0">
                <a:latin typeface="+mn-ea"/>
              </a:rPr>
              <a:t>年、日本で最初のロータリークラブ、東京</a:t>
            </a:r>
            <a:r>
              <a:rPr lang="en-US" altLang="ja-JP" b="1" dirty="0">
                <a:latin typeface="+mn-ea"/>
              </a:rPr>
              <a:t>RC</a:t>
            </a:r>
            <a:r>
              <a:rPr lang="ja-JP" altLang="en-US" b="1" dirty="0">
                <a:latin typeface="+mn-ea"/>
              </a:rPr>
              <a:t>を創立</a:t>
            </a:r>
            <a:endParaRPr lang="en-US" altLang="ja-JP" b="1" dirty="0">
              <a:latin typeface="+mn-ea"/>
            </a:endParaRPr>
          </a:p>
          <a:p>
            <a:pPr marL="273050" indent="-273050" algn="just">
              <a:spcBef>
                <a:spcPts val="0"/>
              </a:spcBef>
              <a:spcAft>
                <a:spcPts val="1800"/>
              </a:spcAft>
            </a:pPr>
            <a:r>
              <a:rPr lang="ja-JP" altLang="en-US" b="1" dirty="0">
                <a:latin typeface="+mn-ea"/>
              </a:rPr>
              <a:t>日本初の信託会社、三井信託株式会社を設立</a:t>
            </a:r>
            <a:endParaRPr lang="en-US" altLang="ja-JP" b="1" dirty="0">
              <a:latin typeface="+mn-ea"/>
            </a:endParaRPr>
          </a:p>
        </p:txBody>
      </p:sp>
      <p:pic>
        <p:nvPicPr>
          <p:cNvPr id="8" name="図 7" descr="帽子をかぶった男性の白黒写真&#10;&#10;自動的に生成された説明">
            <a:extLst>
              <a:ext uri="{FF2B5EF4-FFF2-40B4-BE49-F238E27FC236}">
                <a16:creationId xmlns:a16="http://schemas.microsoft.com/office/drawing/2014/main" id="{C95950AE-F8E4-A354-600E-4C0679612AF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70482" y="0"/>
            <a:ext cx="4421518" cy="6858000"/>
          </a:xfrm>
          <a:prstGeom prst="rect">
            <a:avLst/>
          </a:prstGeom>
        </p:spPr>
      </p:pic>
    </p:spTree>
    <p:extLst>
      <p:ext uri="{BB962C8B-B14F-4D97-AF65-F5344CB8AC3E}">
        <p14:creationId xmlns:p14="http://schemas.microsoft.com/office/powerpoint/2010/main" val="2329637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03 広報委員会\images\梅吉・歴史\Mr.Yoneyama Umekichi_portrait.jpg">
            <a:extLst>
              <a:ext uri="{FF2B5EF4-FFF2-40B4-BE49-F238E27FC236}">
                <a16:creationId xmlns:a16="http://schemas.microsoft.com/office/drawing/2014/main" id="{FF2A853E-5631-6D82-4652-1F367EBB6A74}"/>
              </a:ext>
            </a:extLst>
          </p:cNvPr>
          <p:cNvPicPr>
            <a:picLocks noChangeAspect="1" noChangeArrowheads="1"/>
          </p:cNvPicPr>
          <p:nvPr/>
        </p:nvPicPr>
        <p:blipFill rotWithShape="1">
          <a:blip r:embed="rId3" cstate="screen">
            <a:grayscl/>
            <a:extLst>
              <a:ext uri="{28A0092B-C50C-407E-A947-70E740481C1C}">
                <a14:useLocalDpi xmlns:a14="http://schemas.microsoft.com/office/drawing/2010/main"/>
              </a:ext>
            </a:extLst>
          </a:blip>
          <a:srcRect/>
          <a:stretch/>
        </p:blipFill>
        <p:spPr bwMode="auto">
          <a:xfrm>
            <a:off x="10942649" y="762000"/>
            <a:ext cx="770807" cy="994819"/>
          </a:xfrm>
          <a:prstGeom prst="rect">
            <a:avLst/>
          </a:prstGeom>
          <a:noFill/>
          <a:effectLst>
            <a:softEdge rad="63500"/>
          </a:effectLst>
        </p:spPr>
      </p:pic>
      <p:sp>
        <p:nvSpPr>
          <p:cNvPr id="4" name="Freeform 6">
            <a:extLst>
              <a:ext uri="{FF2B5EF4-FFF2-40B4-BE49-F238E27FC236}">
                <a16:creationId xmlns:a16="http://schemas.microsoft.com/office/drawing/2014/main" id="{AEF9A03A-6F5A-035D-72F6-5C9AB122BEC3}"/>
              </a:ext>
            </a:extLst>
          </p:cNvPr>
          <p:cNvSpPr>
            <a:spLocks noEditPoints="1"/>
          </p:cNvSpPr>
          <p:nvPr/>
        </p:nvSpPr>
        <p:spPr bwMode="auto">
          <a:xfrm>
            <a:off x="201013" y="1787590"/>
            <a:ext cx="11703632" cy="4841810"/>
          </a:xfrm>
          <a:custGeom>
            <a:avLst/>
            <a:gdLst>
              <a:gd name="T0" fmla="*/ 2665 w 3152"/>
              <a:gd name="T1" fmla="*/ 9 h 1369"/>
              <a:gd name="T2" fmla="*/ 2539 w 3152"/>
              <a:gd name="T3" fmla="*/ 95 h 1369"/>
              <a:gd name="T4" fmla="*/ 2838 w 3152"/>
              <a:gd name="T5" fmla="*/ 188 h 1369"/>
              <a:gd name="T6" fmla="*/ 2838 w 3152"/>
              <a:gd name="T7" fmla="*/ 190 h 1369"/>
              <a:gd name="T8" fmla="*/ 2660 w 3152"/>
              <a:gd name="T9" fmla="*/ 227 h 1369"/>
              <a:gd name="T10" fmla="*/ 2200 w 3152"/>
              <a:gd name="T11" fmla="*/ 243 h 1369"/>
              <a:gd name="T12" fmla="*/ 2041 w 3152"/>
              <a:gd name="T13" fmla="*/ 316 h 1369"/>
              <a:gd name="T14" fmla="*/ 2334 w 3152"/>
              <a:gd name="T15" fmla="*/ 419 h 1369"/>
              <a:gd name="T16" fmla="*/ 2655 w 3152"/>
              <a:gd name="T17" fmla="*/ 491 h 1369"/>
              <a:gd name="T18" fmla="*/ 2655 w 3152"/>
              <a:gd name="T19" fmla="*/ 494 h 1369"/>
              <a:gd name="T20" fmla="*/ 2314 w 3152"/>
              <a:gd name="T21" fmla="*/ 565 h 1369"/>
              <a:gd name="T22" fmla="*/ 1561 w 3152"/>
              <a:gd name="T23" fmla="*/ 585 h 1369"/>
              <a:gd name="T24" fmla="*/ 1274 w 3152"/>
              <a:gd name="T25" fmla="*/ 686 h 1369"/>
              <a:gd name="T26" fmla="*/ 1801 w 3152"/>
              <a:gd name="T27" fmla="*/ 855 h 1369"/>
              <a:gd name="T28" fmla="*/ 2271 w 3152"/>
              <a:gd name="T29" fmla="*/ 916 h 1369"/>
              <a:gd name="T30" fmla="*/ 2397 w 3152"/>
              <a:gd name="T31" fmla="*/ 974 h 1369"/>
              <a:gd name="T32" fmla="*/ 2397 w 3152"/>
              <a:gd name="T33" fmla="*/ 977 h 1369"/>
              <a:gd name="T34" fmla="*/ 2353 w 3152"/>
              <a:gd name="T35" fmla="*/ 1014 h 1369"/>
              <a:gd name="T36" fmla="*/ 2104 w 3152"/>
              <a:gd name="T37" fmla="*/ 1096 h 1369"/>
              <a:gd name="T38" fmla="*/ 1031 w 3152"/>
              <a:gd name="T39" fmla="*/ 1253 h 1369"/>
              <a:gd name="T40" fmla="*/ 0 w 3152"/>
              <a:gd name="T41" fmla="*/ 1369 h 1369"/>
              <a:gd name="T42" fmla="*/ 1041 w 3152"/>
              <a:gd name="T43" fmla="*/ 1341 h 1369"/>
              <a:gd name="T44" fmla="*/ 2179 w 3152"/>
              <a:gd name="T45" fmla="*/ 1155 h 1369"/>
              <a:gd name="T46" fmla="*/ 2469 w 3152"/>
              <a:gd name="T47" fmla="*/ 975 h 1369"/>
              <a:gd name="T48" fmla="*/ 2465 w 3152"/>
              <a:gd name="T49" fmla="*/ 952 h 1369"/>
              <a:gd name="T50" fmla="*/ 1906 w 3152"/>
              <a:gd name="T51" fmla="*/ 800 h 1369"/>
              <a:gd name="T52" fmla="*/ 1439 w 3152"/>
              <a:gd name="T53" fmla="*/ 744 h 1369"/>
              <a:gd name="T54" fmla="*/ 1471 w 3152"/>
              <a:gd name="T55" fmla="*/ 649 h 1369"/>
              <a:gd name="T56" fmla="*/ 2033 w 3152"/>
              <a:gd name="T57" fmla="*/ 620 h 1369"/>
              <a:gd name="T58" fmla="*/ 2584 w 3152"/>
              <a:gd name="T59" fmla="*/ 575 h 1369"/>
              <a:gd name="T60" fmla="*/ 2692 w 3152"/>
              <a:gd name="T61" fmla="*/ 482 h 1369"/>
              <a:gd name="T62" fmla="*/ 2381 w 3152"/>
              <a:gd name="T63" fmla="*/ 390 h 1369"/>
              <a:gd name="T64" fmla="*/ 2146 w 3152"/>
              <a:gd name="T65" fmla="*/ 278 h 1369"/>
              <a:gd name="T66" fmla="*/ 2485 w 3152"/>
              <a:gd name="T67" fmla="*/ 255 h 1369"/>
              <a:gd name="T68" fmla="*/ 2858 w 3152"/>
              <a:gd name="T69" fmla="*/ 191 h 1369"/>
              <a:gd name="T70" fmla="*/ 2505 w 3152"/>
              <a:gd name="T71" fmla="*/ 54 h 1369"/>
              <a:gd name="T72" fmla="*/ 2795 w 3152"/>
              <a:gd name="T73" fmla="*/ 14 h 1369"/>
              <a:gd name="T74" fmla="*/ 3152 w 3152"/>
              <a:gd name="T75" fmla="*/ 7 h 1369"/>
              <a:gd name="T76" fmla="*/ 2981 w 3152"/>
              <a:gd name="T77" fmla="*/ 0 h 1369"/>
              <a:gd name="T78" fmla="*/ 1331 w 3152"/>
              <a:gd name="T79" fmla="*/ 689 h 1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152" h="1369">
                <a:moveTo>
                  <a:pt x="2981" y="0"/>
                </a:moveTo>
                <a:cubicBezTo>
                  <a:pt x="2876" y="0"/>
                  <a:pt x="2770" y="2"/>
                  <a:pt x="2665" y="9"/>
                </a:cubicBezTo>
                <a:cubicBezTo>
                  <a:pt x="2617" y="12"/>
                  <a:pt x="2561" y="12"/>
                  <a:pt x="2516" y="31"/>
                </a:cubicBezTo>
                <a:cubicBezTo>
                  <a:pt x="2465" y="52"/>
                  <a:pt x="2507" y="84"/>
                  <a:pt x="2539" y="95"/>
                </a:cubicBezTo>
                <a:cubicBezTo>
                  <a:pt x="2592" y="115"/>
                  <a:pt x="2650" y="122"/>
                  <a:pt x="2705" y="134"/>
                </a:cubicBezTo>
                <a:cubicBezTo>
                  <a:pt x="2731" y="139"/>
                  <a:pt x="2833" y="151"/>
                  <a:pt x="2838" y="188"/>
                </a:cubicBezTo>
                <a:cubicBezTo>
                  <a:pt x="2838" y="189"/>
                  <a:pt x="2838" y="189"/>
                  <a:pt x="2838" y="189"/>
                </a:cubicBezTo>
                <a:cubicBezTo>
                  <a:pt x="2838" y="190"/>
                  <a:pt x="2838" y="190"/>
                  <a:pt x="2838" y="190"/>
                </a:cubicBezTo>
                <a:cubicBezTo>
                  <a:pt x="2833" y="211"/>
                  <a:pt x="2779" y="215"/>
                  <a:pt x="2763" y="218"/>
                </a:cubicBezTo>
                <a:cubicBezTo>
                  <a:pt x="2729" y="223"/>
                  <a:pt x="2694" y="225"/>
                  <a:pt x="2660" y="227"/>
                </a:cubicBezTo>
                <a:cubicBezTo>
                  <a:pt x="2582" y="230"/>
                  <a:pt x="2504" y="231"/>
                  <a:pt x="2427" y="232"/>
                </a:cubicBezTo>
                <a:cubicBezTo>
                  <a:pt x="2351" y="234"/>
                  <a:pt x="2275" y="235"/>
                  <a:pt x="2200" y="243"/>
                </a:cubicBezTo>
                <a:cubicBezTo>
                  <a:pt x="2159" y="247"/>
                  <a:pt x="2043" y="251"/>
                  <a:pt x="2041" y="312"/>
                </a:cubicBezTo>
                <a:cubicBezTo>
                  <a:pt x="2041" y="312"/>
                  <a:pt x="2041" y="316"/>
                  <a:pt x="2041" y="316"/>
                </a:cubicBezTo>
                <a:cubicBezTo>
                  <a:pt x="2042" y="369"/>
                  <a:pt x="2124" y="386"/>
                  <a:pt x="2163" y="394"/>
                </a:cubicBezTo>
                <a:cubicBezTo>
                  <a:pt x="2219" y="406"/>
                  <a:pt x="2277" y="412"/>
                  <a:pt x="2334" y="419"/>
                </a:cubicBezTo>
                <a:cubicBezTo>
                  <a:pt x="2392" y="425"/>
                  <a:pt x="2449" y="430"/>
                  <a:pt x="2507" y="439"/>
                </a:cubicBezTo>
                <a:cubicBezTo>
                  <a:pt x="2537" y="444"/>
                  <a:pt x="2646" y="452"/>
                  <a:pt x="2655" y="491"/>
                </a:cubicBezTo>
                <a:cubicBezTo>
                  <a:pt x="2655" y="492"/>
                  <a:pt x="2655" y="492"/>
                  <a:pt x="2655" y="492"/>
                </a:cubicBezTo>
                <a:cubicBezTo>
                  <a:pt x="2655" y="492"/>
                  <a:pt x="2655" y="492"/>
                  <a:pt x="2655" y="494"/>
                </a:cubicBezTo>
                <a:cubicBezTo>
                  <a:pt x="2656" y="533"/>
                  <a:pt x="2533" y="545"/>
                  <a:pt x="2506" y="549"/>
                </a:cubicBezTo>
                <a:cubicBezTo>
                  <a:pt x="2443" y="558"/>
                  <a:pt x="2378" y="562"/>
                  <a:pt x="2314" y="565"/>
                </a:cubicBezTo>
                <a:cubicBezTo>
                  <a:pt x="2187" y="571"/>
                  <a:pt x="2060" y="572"/>
                  <a:pt x="1933" y="574"/>
                </a:cubicBezTo>
                <a:cubicBezTo>
                  <a:pt x="1809" y="576"/>
                  <a:pt x="1684" y="577"/>
                  <a:pt x="1561" y="585"/>
                </a:cubicBezTo>
                <a:cubicBezTo>
                  <a:pt x="1500" y="590"/>
                  <a:pt x="1438" y="594"/>
                  <a:pt x="1379" y="608"/>
                </a:cubicBezTo>
                <a:cubicBezTo>
                  <a:pt x="1338" y="618"/>
                  <a:pt x="1277" y="635"/>
                  <a:pt x="1274" y="686"/>
                </a:cubicBezTo>
                <a:cubicBezTo>
                  <a:pt x="1264" y="781"/>
                  <a:pt x="1433" y="806"/>
                  <a:pt x="1497" y="817"/>
                </a:cubicBezTo>
                <a:cubicBezTo>
                  <a:pt x="1598" y="835"/>
                  <a:pt x="1700" y="845"/>
                  <a:pt x="1801" y="855"/>
                </a:cubicBezTo>
                <a:cubicBezTo>
                  <a:pt x="1907" y="866"/>
                  <a:pt x="2013" y="875"/>
                  <a:pt x="2118" y="889"/>
                </a:cubicBezTo>
                <a:cubicBezTo>
                  <a:pt x="2169" y="896"/>
                  <a:pt x="2221" y="904"/>
                  <a:pt x="2271" y="916"/>
                </a:cubicBezTo>
                <a:cubicBezTo>
                  <a:pt x="2302" y="923"/>
                  <a:pt x="2382" y="936"/>
                  <a:pt x="2396" y="972"/>
                </a:cubicBezTo>
                <a:cubicBezTo>
                  <a:pt x="2396" y="973"/>
                  <a:pt x="2396" y="973"/>
                  <a:pt x="2397" y="974"/>
                </a:cubicBezTo>
                <a:cubicBezTo>
                  <a:pt x="2397" y="976"/>
                  <a:pt x="2397" y="972"/>
                  <a:pt x="2397" y="975"/>
                </a:cubicBezTo>
                <a:cubicBezTo>
                  <a:pt x="2397" y="975"/>
                  <a:pt x="2397" y="976"/>
                  <a:pt x="2397" y="977"/>
                </a:cubicBezTo>
                <a:cubicBezTo>
                  <a:pt x="2397" y="977"/>
                  <a:pt x="2397" y="977"/>
                  <a:pt x="2397" y="977"/>
                </a:cubicBezTo>
                <a:cubicBezTo>
                  <a:pt x="2395" y="993"/>
                  <a:pt x="2364" y="1007"/>
                  <a:pt x="2353" y="1014"/>
                </a:cubicBezTo>
                <a:cubicBezTo>
                  <a:pt x="2328" y="1027"/>
                  <a:pt x="2301" y="1038"/>
                  <a:pt x="2274" y="1047"/>
                </a:cubicBezTo>
                <a:cubicBezTo>
                  <a:pt x="2219" y="1067"/>
                  <a:pt x="2162" y="1082"/>
                  <a:pt x="2104" y="1096"/>
                </a:cubicBezTo>
                <a:cubicBezTo>
                  <a:pt x="1988" y="1123"/>
                  <a:pt x="1869" y="1144"/>
                  <a:pt x="1751" y="1163"/>
                </a:cubicBezTo>
                <a:cubicBezTo>
                  <a:pt x="1512" y="1201"/>
                  <a:pt x="1272" y="1229"/>
                  <a:pt x="1031" y="1253"/>
                </a:cubicBezTo>
                <a:cubicBezTo>
                  <a:pt x="792" y="1277"/>
                  <a:pt x="552" y="1291"/>
                  <a:pt x="313" y="1321"/>
                </a:cubicBezTo>
                <a:cubicBezTo>
                  <a:pt x="208" y="1334"/>
                  <a:pt x="104" y="1350"/>
                  <a:pt x="0" y="1369"/>
                </a:cubicBezTo>
                <a:cubicBezTo>
                  <a:pt x="762" y="1369"/>
                  <a:pt x="762" y="1369"/>
                  <a:pt x="762" y="1369"/>
                </a:cubicBezTo>
                <a:cubicBezTo>
                  <a:pt x="855" y="1360"/>
                  <a:pt x="948" y="1351"/>
                  <a:pt x="1041" y="1341"/>
                </a:cubicBezTo>
                <a:cubicBezTo>
                  <a:pt x="1284" y="1314"/>
                  <a:pt x="1527" y="1283"/>
                  <a:pt x="1768" y="1241"/>
                </a:cubicBezTo>
                <a:cubicBezTo>
                  <a:pt x="1906" y="1218"/>
                  <a:pt x="2044" y="1192"/>
                  <a:pt x="2179" y="1155"/>
                </a:cubicBezTo>
                <a:cubicBezTo>
                  <a:pt x="2239" y="1138"/>
                  <a:pt x="2299" y="1120"/>
                  <a:pt x="2355" y="1094"/>
                </a:cubicBezTo>
                <a:cubicBezTo>
                  <a:pt x="2403" y="1072"/>
                  <a:pt x="2468" y="1036"/>
                  <a:pt x="2469" y="975"/>
                </a:cubicBezTo>
                <a:cubicBezTo>
                  <a:pt x="2468" y="970"/>
                  <a:pt x="2468" y="972"/>
                  <a:pt x="2468" y="970"/>
                </a:cubicBezTo>
                <a:cubicBezTo>
                  <a:pt x="2468" y="964"/>
                  <a:pt x="2466" y="958"/>
                  <a:pt x="2465" y="952"/>
                </a:cubicBezTo>
                <a:cubicBezTo>
                  <a:pt x="2434" y="865"/>
                  <a:pt x="2299" y="849"/>
                  <a:pt x="2222" y="836"/>
                </a:cubicBezTo>
                <a:cubicBezTo>
                  <a:pt x="2117" y="818"/>
                  <a:pt x="2012" y="809"/>
                  <a:pt x="1906" y="800"/>
                </a:cubicBezTo>
                <a:cubicBezTo>
                  <a:pt x="1800" y="791"/>
                  <a:pt x="1693" y="783"/>
                  <a:pt x="1587" y="769"/>
                </a:cubicBezTo>
                <a:cubicBezTo>
                  <a:pt x="1538" y="763"/>
                  <a:pt x="1488" y="756"/>
                  <a:pt x="1439" y="744"/>
                </a:cubicBezTo>
                <a:cubicBezTo>
                  <a:pt x="1416" y="738"/>
                  <a:pt x="1332" y="722"/>
                  <a:pt x="1331" y="689"/>
                </a:cubicBezTo>
                <a:cubicBezTo>
                  <a:pt x="1353" y="657"/>
                  <a:pt x="1437" y="653"/>
                  <a:pt x="1471" y="649"/>
                </a:cubicBezTo>
                <a:cubicBezTo>
                  <a:pt x="1532" y="641"/>
                  <a:pt x="1593" y="636"/>
                  <a:pt x="1655" y="633"/>
                </a:cubicBezTo>
                <a:cubicBezTo>
                  <a:pt x="1781" y="626"/>
                  <a:pt x="1907" y="623"/>
                  <a:pt x="2033" y="620"/>
                </a:cubicBezTo>
                <a:cubicBezTo>
                  <a:pt x="2156" y="616"/>
                  <a:pt x="2279" y="612"/>
                  <a:pt x="2401" y="602"/>
                </a:cubicBezTo>
                <a:cubicBezTo>
                  <a:pt x="2462" y="596"/>
                  <a:pt x="2524" y="590"/>
                  <a:pt x="2584" y="575"/>
                </a:cubicBezTo>
                <a:cubicBezTo>
                  <a:pt x="2623" y="565"/>
                  <a:pt x="2696" y="546"/>
                  <a:pt x="2693" y="492"/>
                </a:cubicBezTo>
                <a:cubicBezTo>
                  <a:pt x="2693" y="489"/>
                  <a:pt x="2692" y="486"/>
                  <a:pt x="2692" y="482"/>
                </a:cubicBezTo>
                <a:cubicBezTo>
                  <a:pt x="2679" y="432"/>
                  <a:pt x="2604" y="420"/>
                  <a:pt x="2562" y="412"/>
                </a:cubicBezTo>
                <a:cubicBezTo>
                  <a:pt x="2502" y="401"/>
                  <a:pt x="2441" y="396"/>
                  <a:pt x="2381" y="390"/>
                </a:cubicBezTo>
                <a:cubicBezTo>
                  <a:pt x="2345" y="387"/>
                  <a:pt x="2052" y="371"/>
                  <a:pt x="2070" y="311"/>
                </a:cubicBezTo>
                <a:cubicBezTo>
                  <a:pt x="2075" y="288"/>
                  <a:pt x="2128" y="281"/>
                  <a:pt x="2146" y="278"/>
                </a:cubicBezTo>
                <a:cubicBezTo>
                  <a:pt x="2183" y="271"/>
                  <a:pt x="2220" y="267"/>
                  <a:pt x="2258" y="264"/>
                </a:cubicBezTo>
                <a:cubicBezTo>
                  <a:pt x="2333" y="259"/>
                  <a:pt x="2409" y="257"/>
                  <a:pt x="2485" y="255"/>
                </a:cubicBezTo>
                <a:cubicBezTo>
                  <a:pt x="2556" y="253"/>
                  <a:pt x="2627" y="252"/>
                  <a:pt x="2698" y="246"/>
                </a:cubicBezTo>
                <a:cubicBezTo>
                  <a:pt x="2733" y="243"/>
                  <a:pt x="2855" y="243"/>
                  <a:pt x="2858" y="191"/>
                </a:cubicBezTo>
                <a:cubicBezTo>
                  <a:pt x="2864" y="133"/>
                  <a:pt x="2731" y="120"/>
                  <a:pt x="2695" y="113"/>
                </a:cubicBezTo>
                <a:cubicBezTo>
                  <a:pt x="2669" y="108"/>
                  <a:pt x="2502" y="91"/>
                  <a:pt x="2505" y="54"/>
                </a:cubicBezTo>
                <a:cubicBezTo>
                  <a:pt x="2510" y="29"/>
                  <a:pt x="2616" y="26"/>
                  <a:pt x="2637" y="24"/>
                </a:cubicBezTo>
                <a:cubicBezTo>
                  <a:pt x="2689" y="19"/>
                  <a:pt x="2742" y="16"/>
                  <a:pt x="2795" y="14"/>
                </a:cubicBezTo>
                <a:cubicBezTo>
                  <a:pt x="2908" y="9"/>
                  <a:pt x="3022" y="8"/>
                  <a:pt x="3136" y="7"/>
                </a:cubicBezTo>
                <a:cubicBezTo>
                  <a:pt x="3141" y="7"/>
                  <a:pt x="3147" y="7"/>
                  <a:pt x="3152" y="7"/>
                </a:cubicBezTo>
                <a:cubicBezTo>
                  <a:pt x="3152" y="1"/>
                  <a:pt x="3152" y="1"/>
                  <a:pt x="3152" y="1"/>
                </a:cubicBezTo>
                <a:cubicBezTo>
                  <a:pt x="3095" y="0"/>
                  <a:pt x="3038" y="0"/>
                  <a:pt x="2981" y="0"/>
                </a:cubicBezTo>
                <a:close/>
                <a:moveTo>
                  <a:pt x="1331" y="690"/>
                </a:moveTo>
                <a:cubicBezTo>
                  <a:pt x="1331" y="690"/>
                  <a:pt x="1331" y="690"/>
                  <a:pt x="1331" y="689"/>
                </a:cubicBezTo>
                <a:cubicBezTo>
                  <a:pt x="1331" y="690"/>
                  <a:pt x="1331" y="690"/>
                  <a:pt x="1331" y="690"/>
                </a:cubicBezTo>
                <a:close/>
              </a:path>
            </a:pathLst>
          </a:custGeom>
          <a:solidFill>
            <a:schemeClr val="bg2">
              <a:lumMod val="85000"/>
            </a:schemeClr>
          </a:solidFill>
          <a:ln>
            <a:noFill/>
          </a:ln>
        </p:spPr>
        <p:txBody>
          <a:bodyPr vert="horz" wrap="square" lIns="60960" tIns="30480" rIns="60960" bIns="30480" numCol="1" anchor="t" anchorCtr="0" compatLnSpc="1">
            <a:prstTxWarp prst="textNoShape">
              <a:avLst/>
            </a:prstTxWarp>
          </a:bodyPr>
          <a:lstStyle/>
          <a:p>
            <a:endParaRPr lang="ru-RU" sz="800" dirty="0"/>
          </a:p>
        </p:txBody>
      </p:sp>
      <p:grpSp>
        <p:nvGrpSpPr>
          <p:cNvPr id="5" name="グループ化 4">
            <a:extLst>
              <a:ext uri="{FF2B5EF4-FFF2-40B4-BE49-F238E27FC236}">
                <a16:creationId xmlns:a16="http://schemas.microsoft.com/office/drawing/2014/main" id="{99C85010-BCA9-17D0-6BCA-A3FE8AEDBE51}"/>
              </a:ext>
            </a:extLst>
          </p:cNvPr>
          <p:cNvGrpSpPr/>
          <p:nvPr/>
        </p:nvGrpSpPr>
        <p:grpSpPr>
          <a:xfrm>
            <a:off x="10461971" y="1015869"/>
            <a:ext cx="535833" cy="756947"/>
            <a:chOff x="8126018" y="1509089"/>
            <a:chExt cx="656053" cy="951397"/>
          </a:xfrm>
          <a:solidFill>
            <a:srgbClr val="7030A0"/>
          </a:solidFill>
        </p:grpSpPr>
        <p:cxnSp>
          <p:nvCxnSpPr>
            <p:cNvPr id="6" name="直線コネクタ 5">
              <a:extLst>
                <a:ext uri="{FF2B5EF4-FFF2-40B4-BE49-F238E27FC236}">
                  <a16:creationId xmlns:a16="http://schemas.microsoft.com/office/drawing/2014/main" id="{A5231616-F367-7E93-769B-27D1A2558020}"/>
                </a:ext>
              </a:extLst>
            </p:cNvPr>
            <p:cNvCxnSpPr>
              <a:cxnSpLocks/>
            </p:cNvCxnSpPr>
            <p:nvPr/>
          </p:nvCxnSpPr>
          <p:spPr>
            <a:xfrm>
              <a:off x="8126018" y="1524382"/>
              <a:ext cx="0" cy="936104"/>
            </a:xfrm>
            <a:prstGeom prst="line">
              <a:avLst/>
            </a:prstGeom>
            <a:grpFill/>
            <a:ln w="28575">
              <a:solidFill>
                <a:srgbClr val="7030A0"/>
              </a:solidFill>
              <a:headEnd type="oval" w="med" len="med"/>
              <a:tailEnd type="oval" w="med" len="med"/>
            </a:ln>
            <a:effectLst>
              <a:outerShdw blurRad="76200" dir="18900000" sy="23000" kx="-1200000" algn="b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sp>
          <p:nvSpPr>
            <p:cNvPr id="7" name="小波 6">
              <a:extLst>
                <a:ext uri="{FF2B5EF4-FFF2-40B4-BE49-F238E27FC236}">
                  <a16:creationId xmlns:a16="http://schemas.microsoft.com/office/drawing/2014/main" id="{1FBB3B8D-7A06-F95C-D4C9-0F599269C512}"/>
                </a:ext>
              </a:extLst>
            </p:cNvPr>
            <p:cNvSpPr/>
            <p:nvPr/>
          </p:nvSpPr>
          <p:spPr>
            <a:xfrm>
              <a:off x="8133999" y="1509089"/>
              <a:ext cx="648072" cy="418356"/>
            </a:xfrm>
            <a:prstGeom prst="doubleWave">
              <a:avLst>
                <a:gd name="adj1" fmla="val 3973"/>
                <a:gd name="adj2" fmla="val 0"/>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4000" tIns="24000" rIns="24000" bIns="24000" rtlCol="0" anchor="ctr"/>
            <a:lstStyle/>
            <a:p>
              <a:pPr algn="ctr"/>
              <a:r>
                <a:rPr lang="en-US" altLang="ja-JP" sz="1050" b="1" dirty="0"/>
                <a:t>1946</a:t>
              </a:r>
              <a:endParaRPr lang="ja-JP" altLang="en-US" sz="933" b="1" dirty="0"/>
            </a:p>
          </p:txBody>
        </p:sp>
      </p:grpSp>
      <p:grpSp>
        <p:nvGrpSpPr>
          <p:cNvPr id="8" name="グループ化 7">
            <a:extLst>
              <a:ext uri="{FF2B5EF4-FFF2-40B4-BE49-F238E27FC236}">
                <a16:creationId xmlns:a16="http://schemas.microsoft.com/office/drawing/2014/main" id="{077FA800-F497-8D75-DD3C-4CE084BB455F}"/>
              </a:ext>
            </a:extLst>
          </p:cNvPr>
          <p:cNvGrpSpPr/>
          <p:nvPr/>
        </p:nvGrpSpPr>
        <p:grpSpPr>
          <a:xfrm>
            <a:off x="8730188" y="1775589"/>
            <a:ext cx="581929" cy="825319"/>
            <a:chOff x="8126016" y="1483378"/>
            <a:chExt cx="656055" cy="936104"/>
          </a:xfrm>
        </p:grpSpPr>
        <p:cxnSp>
          <p:nvCxnSpPr>
            <p:cNvPr id="9" name="直線コネクタ 8">
              <a:extLst>
                <a:ext uri="{FF2B5EF4-FFF2-40B4-BE49-F238E27FC236}">
                  <a16:creationId xmlns:a16="http://schemas.microsoft.com/office/drawing/2014/main" id="{8A6CD407-A19B-B491-1C1C-7ADB914104AB}"/>
                </a:ext>
              </a:extLst>
            </p:cNvPr>
            <p:cNvCxnSpPr>
              <a:cxnSpLocks/>
            </p:cNvCxnSpPr>
            <p:nvPr/>
          </p:nvCxnSpPr>
          <p:spPr>
            <a:xfrm>
              <a:off x="8126016" y="1483378"/>
              <a:ext cx="0" cy="936104"/>
            </a:xfrm>
            <a:prstGeom prst="line">
              <a:avLst/>
            </a:prstGeom>
            <a:ln w="28575">
              <a:solidFill>
                <a:srgbClr val="3399FF"/>
              </a:solidFill>
              <a:headEnd type="oval" w="med" len="med"/>
              <a:tailEnd type="oval" w="med" len="med"/>
            </a:ln>
            <a:effectLst>
              <a:outerShdw blurRad="76200" dir="18900000" sy="23000" kx="-1200000" algn="b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sp>
          <p:nvSpPr>
            <p:cNvPr id="10" name="小波 9">
              <a:extLst>
                <a:ext uri="{FF2B5EF4-FFF2-40B4-BE49-F238E27FC236}">
                  <a16:creationId xmlns:a16="http://schemas.microsoft.com/office/drawing/2014/main" id="{FE5A030B-CF36-77AA-6E97-B5B8C93E8D62}"/>
                </a:ext>
              </a:extLst>
            </p:cNvPr>
            <p:cNvSpPr/>
            <p:nvPr/>
          </p:nvSpPr>
          <p:spPr>
            <a:xfrm>
              <a:off x="8133999" y="1509089"/>
              <a:ext cx="648072" cy="418356"/>
            </a:xfrm>
            <a:prstGeom prst="doubleWave">
              <a:avLst>
                <a:gd name="adj1" fmla="val 3973"/>
                <a:gd name="adj2" fmla="val 0"/>
              </a:avLst>
            </a:prstGeom>
            <a:gradFill flip="none" rotWithShape="1">
              <a:gsLst>
                <a:gs pos="0">
                  <a:srgbClr val="0087FF">
                    <a:shade val="30000"/>
                    <a:satMod val="115000"/>
                  </a:srgbClr>
                </a:gs>
                <a:gs pos="50000">
                  <a:srgbClr val="0087FF">
                    <a:shade val="67500"/>
                    <a:satMod val="115000"/>
                  </a:srgbClr>
                </a:gs>
                <a:gs pos="100000">
                  <a:srgbClr val="0087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4000" tIns="24000" rIns="24000" bIns="24000" rtlCol="0" anchor="ctr"/>
            <a:lstStyle/>
            <a:p>
              <a:pPr algn="ctr"/>
              <a:r>
                <a:rPr lang="en-US" altLang="ja-JP" b="1" dirty="0"/>
                <a:t>1949</a:t>
              </a:r>
              <a:endParaRPr lang="ja-JP" altLang="en-US" b="1" dirty="0"/>
            </a:p>
          </p:txBody>
        </p:sp>
      </p:grpSp>
      <p:grpSp>
        <p:nvGrpSpPr>
          <p:cNvPr id="11" name="グループ化 10">
            <a:extLst>
              <a:ext uri="{FF2B5EF4-FFF2-40B4-BE49-F238E27FC236}">
                <a16:creationId xmlns:a16="http://schemas.microsoft.com/office/drawing/2014/main" id="{E6C9A242-8830-597F-8781-58CC13B07C7B}"/>
              </a:ext>
            </a:extLst>
          </p:cNvPr>
          <p:cNvGrpSpPr/>
          <p:nvPr/>
        </p:nvGrpSpPr>
        <p:grpSpPr>
          <a:xfrm>
            <a:off x="7241369" y="2808533"/>
            <a:ext cx="754530" cy="1003616"/>
            <a:chOff x="8126016" y="1483378"/>
            <a:chExt cx="656055" cy="936104"/>
          </a:xfrm>
        </p:grpSpPr>
        <p:cxnSp>
          <p:nvCxnSpPr>
            <p:cNvPr id="12" name="直線コネクタ 11">
              <a:extLst>
                <a:ext uri="{FF2B5EF4-FFF2-40B4-BE49-F238E27FC236}">
                  <a16:creationId xmlns:a16="http://schemas.microsoft.com/office/drawing/2014/main" id="{16DF7039-FFFB-80DA-E711-D07052125E32}"/>
                </a:ext>
              </a:extLst>
            </p:cNvPr>
            <p:cNvCxnSpPr>
              <a:cxnSpLocks/>
            </p:cNvCxnSpPr>
            <p:nvPr/>
          </p:nvCxnSpPr>
          <p:spPr>
            <a:xfrm>
              <a:off x="8126016" y="1483378"/>
              <a:ext cx="0" cy="936104"/>
            </a:xfrm>
            <a:prstGeom prst="line">
              <a:avLst/>
            </a:prstGeom>
            <a:ln w="38100">
              <a:solidFill>
                <a:schemeClr val="accent5">
                  <a:lumMod val="75000"/>
                </a:schemeClr>
              </a:solidFill>
              <a:headEnd type="oval" w="med" len="med"/>
              <a:tailEnd type="oval" w="med" len="med"/>
            </a:ln>
            <a:effectLst>
              <a:outerShdw blurRad="76200" dir="18900000" sy="23000" kx="-1200000" algn="b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sp>
          <p:nvSpPr>
            <p:cNvPr id="13" name="小波 12">
              <a:extLst>
                <a:ext uri="{FF2B5EF4-FFF2-40B4-BE49-F238E27FC236}">
                  <a16:creationId xmlns:a16="http://schemas.microsoft.com/office/drawing/2014/main" id="{112A79AE-A2DB-08E4-13F9-15DC6FA4B4A6}"/>
                </a:ext>
              </a:extLst>
            </p:cNvPr>
            <p:cNvSpPr/>
            <p:nvPr/>
          </p:nvSpPr>
          <p:spPr>
            <a:xfrm>
              <a:off x="8133999" y="1509089"/>
              <a:ext cx="648072" cy="418356"/>
            </a:xfrm>
            <a:prstGeom prst="doubleWave">
              <a:avLst>
                <a:gd name="adj1" fmla="val 3973"/>
                <a:gd name="adj2" fmla="val 0"/>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4000" tIns="24000" rIns="24000" bIns="24000" rtlCol="0" anchor="ctr"/>
            <a:lstStyle/>
            <a:p>
              <a:pPr algn="ctr"/>
              <a:r>
                <a:rPr lang="en-US" altLang="ja-JP" sz="1600" b="1" dirty="0"/>
                <a:t>1957</a:t>
              </a:r>
              <a:endParaRPr lang="ja-JP" altLang="en-US" sz="1600" b="1" dirty="0"/>
            </a:p>
          </p:txBody>
        </p:sp>
      </p:grpSp>
      <p:grpSp>
        <p:nvGrpSpPr>
          <p:cNvPr id="14" name="グループ化 13">
            <a:extLst>
              <a:ext uri="{FF2B5EF4-FFF2-40B4-BE49-F238E27FC236}">
                <a16:creationId xmlns:a16="http://schemas.microsoft.com/office/drawing/2014/main" id="{321E5518-8507-0307-FE33-D9C44448A09D}"/>
              </a:ext>
            </a:extLst>
          </p:cNvPr>
          <p:cNvGrpSpPr/>
          <p:nvPr/>
        </p:nvGrpSpPr>
        <p:grpSpPr>
          <a:xfrm>
            <a:off x="5150964" y="2639142"/>
            <a:ext cx="982063" cy="1400083"/>
            <a:chOff x="8126016" y="1483378"/>
            <a:chExt cx="656055" cy="936104"/>
          </a:xfrm>
        </p:grpSpPr>
        <p:cxnSp>
          <p:nvCxnSpPr>
            <p:cNvPr id="15" name="直線コネクタ 14">
              <a:extLst>
                <a:ext uri="{FF2B5EF4-FFF2-40B4-BE49-F238E27FC236}">
                  <a16:creationId xmlns:a16="http://schemas.microsoft.com/office/drawing/2014/main" id="{4537C56E-15EC-8231-6EB1-180D99341E5E}"/>
                </a:ext>
              </a:extLst>
            </p:cNvPr>
            <p:cNvCxnSpPr>
              <a:cxnSpLocks/>
            </p:cNvCxnSpPr>
            <p:nvPr/>
          </p:nvCxnSpPr>
          <p:spPr>
            <a:xfrm>
              <a:off x="8126016" y="1483378"/>
              <a:ext cx="0" cy="936104"/>
            </a:xfrm>
            <a:prstGeom prst="line">
              <a:avLst/>
            </a:prstGeom>
            <a:ln w="38100">
              <a:solidFill>
                <a:srgbClr val="99CC00"/>
              </a:solidFill>
              <a:headEnd type="oval" w="med" len="med"/>
              <a:tailEnd type="oval" w="med" len="med"/>
            </a:ln>
            <a:effectLst>
              <a:outerShdw blurRad="76200" dir="18900000" sy="23000" kx="-1200000" algn="b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sp>
          <p:nvSpPr>
            <p:cNvPr id="16" name="小波 15">
              <a:extLst>
                <a:ext uri="{FF2B5EF4-FFF2-40B4-BE49-F238E27FC236}">
                  <a16:creationId xmlns:a16="http://schemas.microsoft.com/office/drawing/2014/main" id="{251D0328-18FB-F853-0D55-BB6FF18D841C}"/>
                </a:ext>
              </a:extLst>
            </p:cNvPr>
            <p:cNvSpPr/>
            <p:nvPr/>
          </p:nvSpPr>
          <p:spPr>
            <a:xfrm>
              <a:off x="8133999" y="1516836"/>
              <a:ext cx="648072" cy="418356"/>
            </a:xfrm>
            <a:prstGeom prst="doubleWave">
              <a:avLst>
                <a:gd name="adj1" fmla="val 3973"/>
                <a:gd name="adj2" fmla="val 0"/>
              </a:avLst>
            </a:prstGeom>
            <a:gradFill flip="none" rotWithShape="1">
              <a:gsLst>
                <a:gs pos="0">
                  <a:srgbClr val="99CC00">
                    <a:shade val="30000"/>
                    <a:satMod val="115000"/>
                  </a:srgbClr>
                </a:gs>
                <a:gs pos="50000">
                  <a:srgbClr val="99CC00">
                    <a:shade val="67500"/>
                    <a:satMod val="115000"/>
                  </a:srgbClr>
                </a:gs>
                <a:gs pos="100000">
                  <a:srgbClr val="99CC00">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4000" tIns="24000" rIns="24000" bIns="24000" rtlCol="0" anchor="ctr"/>
            <a:lstStyle/>
            <a:p>
              <a:pPr algn="ctr"/>
              <a:r>
                <a:rPr lang="en-US" altLang="ja-JP" sz="2000" b="1" dirty="0"/>
                <a:t>1967</a:t>
              </a:r>
              <a:endParaRPr lang="ja-JP" altLang="en-US" sz="2000" b="1" dirty="0"/>
            </a:p>
          </p:txBody>
        </p:sp>
      </p:grpSp>
      <p:grpSp>
        <p:nvGrpSpPr>
          <p:cNvPr id="17" name="グループ化 16">
            <a:extLst>
              <a:ext uri="{FF2B5EF4-FFF2-40B4-BE49-F238E27FC236}">
                <a16:creationId xmlns:a16="http://schemas.microsoft.com/office/drawing/2014/main" id="{DB24E89B-E830-684F-3CA3-FAAED5F6568F}"/>
              </a:ext>
            </a:extLst>
          </p:cNvPr>
          <p:cNvGrpSpPr/>
          <p:nvPr/>
        </p:nvGrpSpPr>
        <p:grpSpPr>
          <a:xfrm>
            <a:off x="4648208" y="4569270"/>
            <a:ext cx="1313768" cy="1617661"/>
            <a:chOff x="8126016" y="1483378"/>
            <a:chExt cx="656055" cy="936104"/>
          </a:xfrm>
        </p:grpSpPr>
        <p:cxnSp>
          <p:nvCxnSpPr>
            <p:cNvPr id="18" name="直線コネクタ 17">
              <a:extLst>
                <a:ext uri="{FF2B5EF4-FFF2-40B4-BE49-F238E27FC236}">
                  <a16:creationId xmlns:a16="http://schemas.microsoft.com/office/drawing/2014/main" id="{82FC794B-7615-E5BD-E409-5152DB092D7E}"/>
                </a:ext>
              </a:extLst>
            </p:cNvPr>
            <p:cNvCxnSpPr>
              <a:cxnSpLocks/>
            </p:cNvCxnSpPr>
            <p:nvPr/>
          </p:nvCxnSpPr>
          <p:spPr>
            <a:xfrm>
              <a:off x="8126016" y="1483378"/>
              <a:ext cx="0" cy="936104"/>
            </a:xfrm>
            <a:prstGeom prst="line">
              <a:avLst/>
            </a:prstGeom>
            <a:ln w="57150">
              <a:solidFill>
                <a:srgbClr val="FFC000"/>
              </a:solidFill>
              <a:headEnd type="oval" w="med" len="med"/>
              <a:tailEnd type="oval" w="med" len="med"/>
            </a:ln>
            <a:effectLst>
              <a:outerShdw blurRad="76200" dir="18900000" sy="23000" kx="-1200000" algn="b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sp>
          <p:nvSpPr>
            <p:cNvPr id="19" name="小波 18">
              <a:extLst>
                <a:ext uri="{FF2B5EF4-FFF2-40B4-BE49-F238E27FC236}">
                  <a16:creationId xmlns:a16="http://schemas.microsoft.com/office/drawing/2014/main" id="{16F903D2-207D-450B-F810-725979FD0270}"/>
                </a:ext>
              </a:extLst>
            </p:cNvPr>
            <p:cNvSpPr/>
            <p:nvPr/>
          </p:nvSpPr>
          <p:spPr>
            <a:xfrm>
              <a:off x="8133999" y="1536208"/>
              <a:ext cx="648072" cy="418356"/>
            </a:xfrm>
            <a:prstGeom prst="doubleWave">
              <a:avLst>
                <a:gd name="adj1" fmla="val 3973"/>
                <a:gd name="adj2" fmla="val 0"/>
              </a:avLst>
            </a:prstGeom>
            <a:gradFill flip="none" rotWithShape="1">
              <a:gsLst>
                <a:gs pos="1000">
                  <a:srgbClr val="FFAA01"/>
                </a:gs>
                <a:gs pos="100000">
                  <a:srgbClr val="FFC000">
                    <a:shade val="100000"/>
                    <a:satMod val="115000"/>
                  </a:srgb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24000" tIns="24000" rIns="24000" bIns="24000" rtlCol="0" anchor="ctr"/>
            <a:lstStyle/>
            <a:p>
              <a:pPr algn="ctr"/>
              <a:r>
                <a:rPr lang="en-US" altLang="ja-JP" sz="2800" b="1" dirty="0"/>
                <a:t>2017</a:t>
              </a:r>
              <a:endParaRPr lang="ja-JP" altLang="en-US" sz="2800" b="1" dirty="0"/>
            </a:p>
          </p:txBody>
        </p:sp>
      </p:grpSp>
      <p:sp>
        <p:nvSpPr>
          <p:cNvPr id="20" name="テキスト ボックス 19">
            <a:extLst>
              <a:ext uri="{FF2B5EF4-FFF2-40B4-BE49-F238E27FC236}">
                <a16:creationId xmlns:a16="http://schemas.microsoft.com/office/drawing/2014/main" id="{38F6E9AD-8E31-D659-D1A1-E2EE7359B288}"/>
              </a:ext>
            </a:extLst>
          </p:cNvPr>
          <p:cNvSpPr txBox="1"/>
          <p:nvPr/>
        </p:nvSpPr>
        <p:spPr>
          <a:xfrm>
            <a:off x="9164204" y="1164898"/>
            <a:ext cx="1291249" cy="584775"/>
          </a:xfrm>
          <a:prstGeom prst="rect">
            <a:avLst/>
          </a:prstGeom>
          <a:noFill/>
        </p:spPr>
        <p:txBody>
          <a:bodyPr wrap="square" rtlCol="0">
            <a:spAutoFit/>
          </a:bodyPr>
          <a:lstStyle/>
          <a:p>
            <a:pPr algn="r"/>
            <a:r>
              <a:rPr lang="ja-JP" altLang="en-US" sz="1600" b="1" dirty="0">
                <a:solidFill>
                  <a:srgbClr val="7030A0"/>
                </a:solidFill>
                <a:latin typeface="メイリオ" panose="020B0604030504040204" pitchFamily="50" charset="-128"/>
                <a:ea typeface="メイリオ" panose="020B0604030504040204" pitchFamily="50" charset="-128"/>
              </a:rPr>
              <a:t>米山梅吉氏</a:t>
            </a:r>
            <a:endParaRPr lang="en-US" altLang="ja-JP" sz="1600" b="1" dirty="0">
              <a:solidFill>
                <a:srgbClr val="7030A0"/>
              </a:solidFill>
              <a:latin typeface="メイリオ" panose="020B0604030504040204" pitchFamily="50" charset="-128"/>
              <a:ea typeface="メイリオ" panose="020B0604030504040204" pitchFamily="50" charset="-128"/>
            </a:endParaRPr>
          </a:p>
          <a:p>
            <a:pPr algn="r"/>
            <a:r>
              <a:rPr lang="ja-JP" altLang="en-US" sz="1600" b="1" dirty="0">
                <a:solidFill>
                  <a:srgbClr val="7030A0"/>
                </a:solidFill>
                <a:latin typeface="メイリオ" panose="020B0604030504040204" pitchFamily="50" charset="-128"/>
                <a:ea typeface="メイリオ" panose="020B0604030504040204" pitchFamily="50" charset="-128"/>
              </a:rPr>
              <a:t>逝去</a:t>
            </a:r>
            <a:endParaRPr lang="en-US" altLang="ja-JP" sz="1600" b="1" dirty="0">
              <a:solidFill>
                <a:srgbClr val="7030A0"/>
              </a:solidFill>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46590528-971A-6859-F883-AB5AB01A9A7E}"/>
              </a:ext>
            </a:extLst>
          </p:cNvPr>
          <p:cNvSpPr txBox="1"/>
          <p:nvPr/>
        </p:nvSpPr>
        <p:spPr>
          <a:xfrm>
            <a:off x="6096000" y="1676400"/>
            <a:ext cx="2555710" cy="584775"/>
          </a:xfrm>
          <a:prstGeom prst="rect">
            <a:avLst/>
          </a:prstGeom>
          <a:noFill/>
        </p:spPr>
        <p:txBody>
          <a:bodyPr wrap="square" rtlCol="0">
            <a:spAutoFit/>
          </a:bodyPr>
          <a:lstStyle/>
          <a:p>
            <a:pPr algn="r"/>
            <a:r>
              <a:rPr lang="ja-JP" altLang="en-US" sz="1600" b="1" dirty="0">
                <a:solidFill>
                  <a:srgbClr val="0087FF"/>
                </a:solidFill>
                <a:latin typeface="メイリオ" panose="020B0604030504040204" pitchFamily="50" charset="-128"/>
                <a:ea typeface="メイリオ" panose="020B0604030504040204" pitchFamily="50" charset="-128"/>
              </a:rPr>
              <a:t>日本のロータリーが</a:t>
            </a:r>
            <a:br>
              <a:rPr lang="en-US" altLang="ja-JP" sz="1600" b="1" dirty="0">
                <a:solidFill>
                  <a:srgbClr val="0087FF"/>
                </a:solidFill>
                <a:latin typeface="メイリオ" panose="020B0604030504040204" pitchFamily="50" charset="-128"/>
                <a:ea typeface="メイリオ" panose="020B0604030504040204" pitchFamily="50" charset="-128"/>
              </a:rPr>
            </a:br>
            <a:r>
              <a:rPr lang="ja-JP" altLang="en-US" sz="1600" b="1" dirty="0">
                <a:solidFill>
                  <a:srgbClr val="0087FF"/>
                </a:solidFill>
                <a:latin typeface="メイリオ" panose="020B0604030504040204" pitchFamily="50" charset="-128"/>
                <a:ea typeface="メイリオ" panose="020B0604030504040204" pitchFamily="50" charset="-128"/>
              </a:rPr>
              <a:t>国際ロータリーへ復帰</a:t>
            </a:r>
            <a:endParaRPr lang="en-US" altLang="ja-JP" sz="1600" b="1" dirty="0">
              <a:solidFill>
                <a:srgbClr val="0087FF"/>
              </a:solidFill>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D9AB2EA4-FB40-776B-C270-598EF995492C}"/>
              </a:ext>
            </a:extLst>
          </p:cNvPr>
          <p:cNvSpPr txBox="1"/>
          <p:nvPr/>
        </p:nvSpPr>
        <p:spPr>
          <a:xfrm>
            <a:off x="5221713" y="3518816"/>
            <a:ext cx="1378342" cy="707886"/>
          </a:xfrm>
          <a:prstGeom prst="rect">
            <a:avLst/>
          </a:prstGeom>
          <a:noFill/>
        </p:spPr>
        <p:txBody>
          <a:bodyPr wrap="square" rtlCol="0">
            <a:spAutoFit/>
          </a:bodyPr>
          <a:lstStyle>
            <a:defPPr>
              <a:defRPr lang="ja-JP"/>
            </a:defPPr>
          </a:lstStyle>
          <a:p>
            <a:r>
              <a:rPr lang="zh-TW" altLang="en-US" sz="2000" b="1" dirty="0">
                <a:solidFill>
                  <a:srgbClr val="00B050"/>
                </a:solidFill>
                <a:latin typeface="メイリオ" panose="020B0604030504040204" pitchFamily="50" charset="-128"/>
                <a:ea typeface="メイリオ" panose="020B0604030504040204" pitchFamily="50" charset="-128"/>
              </a:rPr>
              <a:t>財団法人設立</a:t>
            </a:r>
            <a:endParaRPr lang="en-US" altLang="ja-JP" sz="2000" b="1" dirty="0">
              <a:solidFill>
                <a:srgbClr val="00B050"/>
              </a:solidFill>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ACB2107E-B1C2-8E07-52E2-0547193F42C4}"/>
              </a:ext>
            </a:extLst>
          </p:cNvPr>
          <p:cNvSpPr txBox="1"/>
          <p:nvPr/>
        </p:nvSpPr>
        <p:spPr>
          <a:xfrm>
            <a:off x="7385248" y="3410839"/>
            <a:ext cx="1543067" cy="646331"/>
          </a:xfrm>
          <a:prstGeom prst="rect">
            <a:avLst/>
          </a:prstGeom>
          <a:noFill/>
        </p:spPr>
        <p:txBody>
          <a:bodyPr wrap="square" rtlCol="0">
            <a:spAutoFit/>
          </a:bodyPr>
          <a:lstStyle/>
          <a:p>
            <a:r>
              <a:rPr lang="ja-JP" altLang="en-US" sz="1800" b="1" dirty="0">
                <a:solidFill>
                  <a:schemeClr val="accent5">
                    <a:lumMod val="75000"/>
                  </a:schemeClr>
                </a:solidFill>
                <a:latin typeface="メイリオ" panose="020B0604030504040204" pitchFamily="50" charset="-128"/>
                <a:ea typeface="メイリオ" panose="020B0604030504040204" pitchFamily="50" charset="-128"/>
              </a:rPr>
              <a:t>日本全国の組織へ</a:t>
            </a:r>
          </a:p>
        </p:txBody>
      </p:sp>
      <p:sp>
        <p:nvSpPr>
          <p:cNvPr id="24" name="テキスト ボックス 23">
            <a:extLst>
              <a:ext uri="{FF2B5EF4-FFF2-40B4-BE49-F238E27FC236}">
                <a16:creationId xmlns:a16="http://schemas.microsoft.com/office/drawing/2014/main" id="{1DE1883D-3218-1109-8403-0B384FC07EB9}"/>
              </a:ext>
            </a:extLst>
          </p:cNvPr>
          <p:cNvSpPr txBox="1"/>
          <p:nvPr/>
        </p:nvSpPr>
        <p:spPr>
          <a:xfrm>
            <a:off x="4844440" y="5510561"/>
            <a:ext cx="1824204" cy="830997"/>
          </a:xfrm>
          <a:prstGeom prst="rect">
            <a:avLst/>
          </a:prstGeom>
          <a:noFill/>
        </p:spPr>
        <p:txBody>
          <a:bodyPr wrap="square" rtlCol="0">
            <a:spAutoFit/>
          </a:bodyPr>
          <a:lstStyle/>
          <a:p>
            <a:r>
              <a:rPr lang="ja-JP" altLang="en-US" sz="2400" b="1" dirty="0">
                <a:solidFill>
                  <a:schemeClr val="accent6">
                    <a:lumMod val="75000"/>
                  </a:schemeClr>
                </a:solidFill>
                <a:latin typeface="メイリオ" panose="020B0604030504040204" pitchFamily="50" charset="-128"/>
                <a:ea typeface="メイリオ" panose="020B0604030504040204" pitchFamily="50" charset="-128"/>
              </a:rPr>
              <a:t>財団設立</a:t>
            </a:r>
            <a:endParaRPr lang="en-US" altLang="ja-JP" sz="2400" b="1" dirty="0">
              <a:solidFill>
                <a:schemeClr val="accent6">
                  <a:lumMod val="75000"/>
                </a:schemeClr>
              </a:solidFill>
              <a:latin typeface="メイリオ" panose="020B0604030504040204" pitchFamily="50" charset="-128"/>
              <a:ea typeface="メイリオ" panose="020B0604030504040204" pitchFamily="50" charset="-128"/>
            </a:endParaRPr>
          </a:p>
          <a:p>
            <a:r>
              <a:rPr lang="en-US" altLang="ja-JP" sz="2400" b="1" dirty="0">
                <a:solidFill>
                  <a:schemeClr val="accent6">
                    <a:lumMod val="75000"/>
                  </a:schemeClr>
                </a:solidFill>
                <a:latin typeface="メイリオ" panose="020B0604030504040204" pitchFamily="50" charset="-128"/>
                <a:ea typeface="メイリオ" panose="020B0604030504040204" pitchFamily="50" charset="-128"/>
              </a:rPr>
              <a:t>50</a:t>
            </a:r>
            <a:r>
              <a:rPr lang="ja-JP" altLang="en-US" sz="2400" b="1" dirty="0">
                <a:solidFill>
                  <a:schemeClr val="accent6">
                    <a:lumMod val="75000"/>
                  </a:schemeClr>
                </a:solidFill>
                <a:latin typeface="メイリオ" panose="020B0604030504040204" pitchFamily="50" charset="-128"/>
                <a:ea typeface="メイリオ" panose="020B0604030504040204" pitchFamily="50" charset="-128"/>
              </a:rPr>
              <a:t>周年</a:t>
            </a:r>
            <a:endParaRPr lang="en-US" altLang="ja-JP" sz="2400" b="1" dirty="0">
              <a:solidFill>
                <a:schemeClr val="accent6">
                  <a:lumMod val="75000"/>
                </a:schemeClr>
              </a:solidFill>
              <a:latin typeface="メイリオ" panose="020B0604030504040204" pitchFamily="50" charset="-128"/>
              <a:ea typeface="メイリオ" panose="020B0604030504040204" pitchFamily="50" charset="-128"/>
            </a:endParaRPr>
          </a:p>
        </p:txBody>
      </p:sp>
      <p:grpSp>
        <p:nvGrpSpPr>
          <p:cNvPr id="25" name="グループ化 24">
            <a:extLst>
              <a:ext uri="{FF2B5EF4-FFF2-40B4-BE49-F238E27FC236}">
                <a16:creationId xmlns:a16="http://schemas.microsoft.com/office/drawing/2014/main" id="{5D3081B8-A9E6-17FD-6C05-E5C0EA2E434D}"/>
              </a:ext>
            </a:extLst>
          </p:cNvPr>
          <p:cNvGrpSpPr/>
          <p:nvPr/>
        </p:nvGrpSpPr>
        <p:grpSpPr>
          <a:xfrm>
            <a:off x="1676405" y="4267200"/>
            <a:ext cx="1651540" cy="2195161"/>
            <a:chOff x="8126016" y="1483378"/>
            <a:chExt cx="656055" cy="936104"/>
          </a:xfrm>
        </p:grpSpPr>
        <p:cxnSp>
          <p:nvCxnSpPr>
            <p:cNvPr id="26" name="直線コネクタ 25">
              <a:extLst>
                <a:ext uri="{FF2B5EF4-FFF2-40B4-BE49-F238E27FC236}">
                  <a16:creationId xmlns:a16="http://schemas.microsoft.com/office/drawing/2014/main" id="{C2DE53FB-821B-7B12-4C73-252ED376DA46}"/>
                </a:ext>
              </a:extLst>
            </p:cNvPr>
            <p:cNvCxnSpPr>
              <a:cxnSpLocks/>
            </p:cNvCxnSpPr>
            <p:nvPr/>
          </p:nvCxnSpPr>
          <p:spPr>
            <a:xfrm>
              <a:off x="8126016" y="1483378"/>
              <a:ext cx="0" cy="936104"/>
            </a:xfrm>
            <a:prstGeom prst="line">
              <a:avLst/>
            </a:prstGeom>
            <a:ln w="57150">
              <a:solidFill>
                <a:srgbClr val="CC6600"/>
              </a:solidFill>
              <a:headEnd type="oval" w="med" len="med"/>
              <a:tailEnd type="oval" w="med" len="med"/>
            </a:ln>
            <a:effectLst>
              <a:outerShdw blurRad="76200" dir="18900000" sy="23000" kx="-1200000" algn="b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sp>
          <p:nvSpPr>
            <p:cNvPr id="27" name="小波 26">
              <a:extLst>
                <a:ext uri="{FF2B5EF4-FFF2-40B4-BE49-F238E27FC236}">
                  <a16:creationId xmlns:a16="http://schemas.microsoft.com/office/drawing/2014/main" id="{9E54C39A-0BF0-571D-F435-D84519590BED}"/>
                </a:ext>
              </a:extLst>
            </p:cNvPr>
            <p:cNvSpPr/>
            <p:nvPr/>
          </p:nvSpPr>
          <p:spPr>
            <a:xfrm>
              <a:off x="8133999" y="1536208"/>
              <a:ext cx="648072" cy="418356"/>
            </a:xfrm>
            <a:prstGeom prst="doubleWave">
              <a:avLst>
                <a:gd name="adj1" fmla="val 3973"/>
                <a:gd name="adj2" fmla="val 0"/>
              </a:avLst>
            </a:prstGeom>
            <a:gradFill flip="none" rotWithShape="1">
              <a:gsLst>
                <a:gs pos="0">
                  <a:srgbClr val="CC6600">
                    <a:shade val="30000"/>
                    <a:satMod val="115000"/>
                  </a:srgbClr>
                </a:gs>
                <a:gs pos="50000">
                  <a:srgbClr val="CC6600">
                    <a:shade val="67500"/>
                    <a:satMod val="115000"/>
                  </a:srgbClr>
                </a:gs>
                <a:gs pos="100000">
                  <a:srgbClr val="CC6600">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4000" tIns="24000" rIns="24000" bIns="24000" rtlCol="0" anchor="ctr"/>
            <a:lstStyle/>
            <a:p>
              <a:pPr algn="ctr"/>
              <a:r>
                <a:rPr lang="en-US" altLang="ja-JP" sz="3200" b="1" dirty="0"/>
                <a:t>2022</a:t>
              </a:r>
              <a:endParaRPr lang="ja-JP" altLang="en-US" sz="3200" b="1" dirty="0"/>
            </a:p>
          </p:txBody>
        </p:sp>
      </p:grpSp>
      <p:sp>
        <p:nvSpPr>
          <p:cNvPr id="28" name="テキスト ボックス 27">
            <a:extLst>
              <a:ext uri="{FF2B5EF4-FFF2-40B4-BE49-F238E27FC236}">
                <a16:creationId xmlns:a16="http://schemas.microsoft.com/office/drawing/2014/main" id="{3CBE2CE3-D3D1-7250-25D2-F32EC31FF177}"/>
              </a:ext>
            </a:extLst>
          </p:cNvPr>
          <p:cNvSpPr txBox="1"/>
          <p:nvPr/>
        </p:nvSpPr>
        <p:spPr>
          <a:xfrm>
            <a:off x="1892565" y="5502255"/>
            <a:ext cx="2070162" cy="1015663"/>
          </a:xfrm>
          <a:prstGeom prst="rect">
            <a:avLst/>
          </a:prstGeom>
          <a:noFill/>
        </p:spPr>
        <p:txBody>
          <a:bodyPr wrap="square" rtlCol="0">
            <a:spAutoFit/>
          </a:bodyPr>
          <a:lstStyle/>
          <a:p>
            <a:r>
              <a:rPr lang="ja-JP" altLang="en-US" sz="2400" b="1" dirty="0">
                <a:solidFill>
                  <a:schemeClr val="accent6">
                    <a:lumMod val="50000"/>
                  </a:schemeClr>
                </a:solidFill>
                <a:latin typeface="メイリオ" panose="020B0604030504040204" pitchFamily="50" charset="-128"/>
                <a:ea typeface="メイリオ" panose="020B0604030504040204" pitchFamily="50" charset="-128"/>
              </a:rPr>
              <a:t>米山基金創設から</a:t>
            </a:r>
            <a:r>
              <a:rPr lang="en-US" altLang="ja-JP" sz="3600" b="1" dirty="0">
                <a:solidFill>
                  <a:schemeClr val="accent6">
                    <a:lumMod val="50000"/>
                  </a:schemeClr>
                </a:solidFill>
                <a:latin typeface="メイリオ" panose="020B0604030504040204" pitchFamily="50" charset="-128"/>
                <a:ea typeface="メイリオ" panose="020B0604030504040204" pitchFamily="50" charset="-128"/>
              </a:rPr>
              <a:t>70</a:t>
            </a:r>
            <a:r>
              <a:rPr lang="ja-JP" altLang="en-US" sz="2400" b="1" dirty="0">
                <a:solidFill>
                  <a:schemeClr val="accent6">
                    <a:lumMod val="50000"/>
                  </a:schemeClr>
                </a:solidFill>
                <a:latin typeface="メイリオ" panose="020B0604030504040204" pitchFamily="50" charset="-128"/>
                <a:ea typeface="メイリオ" panose="020B0604030504040204" pitchFamily="50" charset="-128"/>
              </a:rPr>
              <a:t>年</a:t>
            </a:r>
            <a:endParaRPr lang="en-US" altLang="ja-JP" sz="2400" b="1" dirty="0">
              <a:solidFill>
                <a:schemeClr val="accent6">
                  <a:lumMod val="50000"/>
                </a:schemeClr>
              </a:solidFill>
              <a:latin typeface="メイリオ" panose="020B0604030504040204" pitchFamily="50" charset="-128"/>
              <a:ea typeface="メイリオ" panose="020B0604030504040204" pitchFamily="50" charset="-128"/>
            </a:endParaRPr>
          </a:p>
        </p:txBody>
      </p:sp>
      <p:pic>
        <p:nvPicPr>
          <p:cNvPr id="29" name="Picture 2" descr="N:\03 広報委員会\●豆辞典\2012-13_豆辞典\入稿\p3-4_古沢丈作氏.jpg">
            <a:extLst>
              <a:ext uri="{FF2B5EF4-FFF2-40B4-BE49-F238E27FC236}">
                <a16:creationId xmlns:a16="http://schemas.microsoft.com/office/drawing/2014/main" id="{E0608DA4-88F8-B496-D914-9DA52CDB00F2}"/>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667463" y="2246599"/>
            <a:ext cx="771895" cy="1033980"/>
          </a:xfrm>
          <a:prstGeom prst="rect">
            <a:avLst/>
          </a:prstGeom>
          <a:noFill/>
          <a:effectLst>
            <a:softEdge rad="63500"/>
          </a:effectLst>
        </p:spPr>
      </p:pic>
      <p:grpSp>
        <p:nvGrpSpPr>
          <p:cNvPr id="30" name="グループ化 29">
            <a:extLst>
              <a:ext uri="{FF2B5EF4-FFF2-40B4-BE49-F238E27FC236}">
                <a16:creationId xmlns:a16="http://schemas.microsoft.com/office/drawing/2014/main" id="{65AC9B15-C00D-F47E-49EA-D7D1920BBD10}"/>
              </a:ext>
            </a:extLst>
          </p:cNvPr>
          <p:cNvGrpSpPr/>
          <p:nvPr/>
        </p:nvGrpSpPr>
        <p:grpSpPr>
          <a:xfrm>
            <a:off x="9719635" y="2358293"/>
            <a:ext cx="678329" cy="893978"/>
            <a:chOff x="8126016" y="1483378"/>
            <a:chExt cx="656051" cy="936104"/>
          </a:xfrm>
        </p:grpSpPr>
        <p:cxnSp>
          <p:nvCxnSpPr>
            <p:cNvPr id="31" name="直線コネクタ 30">
              <a:extLst>
                <a:ext uri="{FF2B5EF4-FFF2-40B4-BE49-F238E27FC236}">
                  <a16:creationId xmlns:a16="http://schemas.microsoft.com/office/drawing/2014/main" id="{B5E55D6E-8D25-DB9E-82A7-272D8EB90FE0}"/>
                </a:ext>
              </a:extLst>
            </p:cNvPr>
            <p:cNvCxnSpPr>
              <a:cxnSpLocks/>
            </p:cNvCxnSpPr>
            <p:nvPr/>
          </p:nvCxnSpPr>
          <p:spPr>
            <a:xfrm>
              <a:off x="8126016" y="1483378"/>
              <a:ext cx="0" cy="936104"/>
            </a:xfrm>
            <a:prstGeom prst="line">
              <a:avLst/>
            </a:prstGeom>
            <a:ln w="28575">
              <a:solidFill>
                <a:srgbClr val="FF0066"/>
              </a:solidFill>
              <a:headEnd type="oval" w="med" len="med"/>
              <a:tailEnd type="oval" w="med" len="med"/>
            </a:ln>
            <a:effectLst>
              <a:outerShdw blurRad="76200" dir="18900000" sy="23000" kx="-1200000" algn="b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sp>
          <p:nvSpPr>
            <p:cNvPr id="32" name="小波 31">
              <a:extLst>
                <a:ext uri="{FF2B5EF4-FFF2-40B4-BE49-F238E27FC236}">
                  <a16:creationId xmlns:a16="http://schemas.microsoft.com/office/drawing/2014/main" id="{4503E575-20D1-64E4-FFF2-F144B81B48B1}"/>
                </a:ext>
              </a:extLst>
            </p:cNvPr>
            <p:cNvSpPr/>
            <p:nvPr/>
          </p:nvSpPr>
          <p:spPr>
            <a:xfrm>
              <a:off x="8133995" y="1509089"/>
              <a:ext cx="648072" cy="418356"/>
            </a:xfrm>
            <a:prstGeom prst="doubleWave">
              <a:avLst>
                <a:gd name="adj1" fmla="val 3973"/>
                <a:gd name="adj2" fmla="val 0"/>
              </a:avLst>
            </a:prstGeom>
            <a:gradFill flip="none" rotWithShape="1">
              <a:gsLst>
                <a:gs pos="0">
                  <a:srgbClr val="E6004D"/>
                </a:gs>
                <a:gs pos="100000">
                  <a:srgbClr val="FF0066">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4000" tIns="24000" rIns="24000" bIns="24000" rtlCol="0" anchor="ctr"/>
            <a:lstStyle/>
            <a:p>
              <a:pPr algn="ctr"/>
              <a:r>
                <a:rPr lang="en-US" altLang="ja-JP" sz="1400" b="1" dirty="0"/>
                <a:t>1952</a:t>
              </a:r>
              <a:endParaRPr lang="ja-JP" altLang="en-US" sz="1400" b="1" dirty="0"/>
            </a:p>
          </p:txBody>
        </p:sp>
      </p:grpSp>
      <p:grpSp>
        <p:nvGrpSpPr>
          <p:cNvPr id="33" name="グループ化 32">
            <a:extLst>
              <a:ext uri="{FF2B5EF4-FFF2-40B4-BE49-F238E27FC236}">
                <a16:creationId xmlns:a16="http://schemas.microsoft.com/office/drawing/2014/main" id="{1D3803A1-E500-1644-9B3A-9206F235D4F9}"/>
              </a:ext>
            </a:extLst>
          </p:cNvPr>
          <p:cNvGrpSpPr/>
          <p:nvPr/>
        </p:nvGrpSpPr>
        <p:grpSpPr>
          <a:xfrm>
            <a:off x="10412894" y="3770234"/>
            <a:ext cx="1300562" cy="689704"/>
            <a:chOff x="7529525" y="3821084"/>
            <a:chExt cx="1781551" cy="846189"/>
          </a:xfrm>
        </p:grpSpPr>
        <p:grpSp>
          <p:nvGrpSpPr>
            <p:cNvPr id="34" name="グループ化 33">
              <a:extLst>
                <a:ext uri="{FF2B5EF4-FFF2-40B4-BE49-F238E27FC236}">
                  <a16:creationId xmlns:a16="http://schemas.microsoft.com/office/drawing/2014/main" id="{5BD9CD1F-626C-94BF-A8C6-7571727C0CD7}"/>
                </a:ext>
              </a:extLst>
            </p:cNvPr>
            <p:cNvGrpSpPr/>
            <p:nvPr/>
          </p:nvGrpSpPr>
          <p:grpSpPr>
            <a:xfrm>
              <a:off x="7529529" y="3821084"/>
              <a:ext cx="1781547" cy="832052"/>
              <a:chOff x="7954930" y="4781247"/>
              <a:chExt cx="1528225" cy="832052"/>
            </a:xfrm>
          </p:grpSpPr>
          <p:sp>
            <p:nvSpPr>
              <p:cNvPr id="36" name="正方形/長方形 35">
                <a:extLst>
                  <a:ext uri="{FF2B5EF4-FFF2-40B4-BE49-F238E27FC236}">
                    <a16:creationId xmlns:a16="http://schemas.microsoft.com/office/drawing/2014/main" id="{C1634204-FC3D-342E-8CCE-BE6972E2FE28}"/>
                  </a:ext>
                </a:extLst>
              </p:cNvPr>
              <p:cNvSpPr/>
              <p:nvPr/>
            </p:nvSpPr>
            <p:spPr>
              <a:xfrm>
                <a:off x="7954930" y="4907894"/>
                <a:ext cx="1528225" cy="70540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800" dirty="0"/>
              </a:p>
            </p:txBody>
          </p:sp>
          <p:sp>
            <p:nvSpPr>
              <p:cNvPr id="37" name="二等辺三角形 43">
                <a:extLst>
                  <a:ext uri="{FF2B5EF4-FFF2-40B4-BE49-F238E27FC236}">
                    <a16:creationId xmlns:a16="http://schemas.microsoft.com/office/drawing/2014/main" id="{4855C1D1-8121-A6B0-AE94-75295C00EC95}"/>
                  </a:ext>
                </a:extLst>
              </p:cNvPr>
              <p:cNvSpPr/>
              <p:nvPr/>
            </p:nvSpPr>
            <p:spPr>
              <a:xfrm>
                <a:off x="8858099" y="4781247"/>
                <a:ext cx="220870" cy="217129"/>
              </a:xfrm>
              <a:custGeom>
                <a:avLst/>
                <a:gdLst>
                  <a:gd name="connsiteX0" fmla="*/ 0 w 220870"/>
                  <a:gd name="connsiteY0" fmla="*/ 227762 h 227762"/>
                  <a:gd name="connsiteX1" fmla="*/ 110435 w 220870"/>
                  <a:gd name="connsiteY1" fmla="*/ 0 h 227762"/>
                  <a:gd name="connsiteX2" fmla="*/ 220870 w 220870"/>
                  <a:gd name="connsiteY2" fmla="*/ 227762 h 227762"/>
                  <a:gd name="connsiteX3" fmla="*/ 0 w 220870"/>
                  <a:gd name="connsiteY3" fmla="*/ 227762 h 227762"/>
                  <a:gd name="connsiteX0" fmla="*/ 0 w 220870"/>
                  <a:gd name="connsiteY0" fmla="*/ 217129 h 217129"/>
                  <a:gd name="connsiteX1" fmla="*/ 36007 w 220870"/>
                  <a:gd name="connsiteY1" fmla="*/ 0 h 217129"/>
                  <a:gd name="connsiteX2" fmla="*/ 220870 w 220870"/>
                  <a:gd name="connsiteY2" fmla="*/ 217129 h 217129"/>
                  <a:gd name="connsiteX3" fmla="*/ 0 w 220870"/>
                  <a:gd name="connsiteY3" fmla="*/ 217129 h 217129"/>
                </a:gdLst>
                <a:ahLst/>
                <a:cxnLst>
                  <a:cxn ang="0">
                    <a:pos x="connsiteX0" y="connsiteY0"/>
                  </a:cxn>
                  <a:cxn ang="0">
                    <a:pos x="connsiteX1" y="connsiteY1"/>
                  </a:cxn>
                  <a:cxn ang="0">
                    <a:pos x="connsiteX2" y="connsiteY2"/>
                  </a:cxn>
                  <a:cxn ang="0">
                    <a:pos x="connsiteX3" y="connsiteY3"/>
                  </a:cxn>
                </a:cxnLst>
                <a:rect l="l" t="t" r="r" b="b"/>
                <a:pathLst>
                  <a:path w="220870" h="217129">
                    <a:moveTo>
                      <a:pt x="0" y="217129"/>
                    </a:moveTo>
                    <a:lnTo>
                      <a:pt x="36007" y="0"/>
                    </a:lnTo>
                    <a:lnTo>
                      <a:pt x="220870" y="217129"/>
                    </a:lnTo>
                    <a:lnTo>
                      <a:pt x="0" y="217129"/>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800" dirty="0"/>
              </a:p>
            </p:txBody>
          </p:sp>
        </p:grpSp>
        <p:sp>
          <p:nvSpPr>
            <p:cNvPr id="35" name="テキスト ボックス 34">
              <a:extLst>
                <a:ext uri="{FF2B5EF4-FFF2-40B4-BE49-F238E27FC236}">
                  <a16:creationId xmlns:a16="http://schemas.microsoft.com/office/drawing/2014/main" id="{7574F65E-A790-4966-36A3-16D389501FF9}"/>
                </a:ext>
              </a:extLst>
            </p:cNvPr>
            <p:cNvSpPr txBox="1"/>
            <p:nvPr/>
          </p:nvSpPr>
          <p:spPr>
            <a:xfrm>
              <a:off x="7529525" y="4025341"/>
              <a:ext cx="1781550" cy="641932"/>
            </a:xfrm>
            <a:prstGeom prst="rect">
              <a:avLst/>
            </a:prstGeom>
            <a:noFill/>
          </p:spPr>
          <p:txBody>
            <a:bodyPr wrap="square" rtlCol="0">
              <a:spAutoFit/>
            </a:bodyPr>
            <a:lstStyle/>
            <a:p>
              <a:pPr algn="ctr"/>
              <a:r>
                <a:rPr lang="ja-JP" altLang="en-US" sz="1400" b="1" dirty="0">
                  <a:solidFill>
                    <a:schemeClr val="bg1"/>
                  </a:solidFill>
                  <a:latin typeface="メイリオ" panose="020B0604030504040204" pitchFamily="50" charset="-128"/>
                  <a:ea typeface="メイリオ" panose="020B0604030504040204" pitchFamily="50" charset="-128"/>
                </a:rPr>
                <a:t>“平和日本”を</a:t>
              </a:r>
              <a:br>
                <a:rPr lang="en-US" altLang="ja-JP" sz="1400" b="1" dirty="0">
                  <a:solidFill>
                    <a:schemeClr val="bg1"/>
                  </a:solidFill>
                  <a:latin typeface="メイリオ" panose="020B0604030504040204" pitchFamily="50" charset="-128"/>
                  <a:ea typeface="メイリオ" panose="020B0604030504040204" pitchFamily="50" charset="-128"/>
                </a:rPr>
              </a:br>
              <a:r>
                <a:rPr lang="ja-JP" altLang="en-US" sz="1400" b="1" dirty="0">
                  <a:solidFill>
                    <a:schemeClr val="bg1"/>
                  </a:solidFill>
                  <a:latin typeface="メイリオ" panose="020B0604030504040204" pitchFamily="50" charset="-128"/>
                  <a:ea typeface="メイリオ" panose="020B0604030504040204" pitchFamily="50" charset="-128"/>
                </a:rPr>
                <a:t>世界へ</a:t>
              </a:r>
              <a:endParaRPr lang="en-US" altLang="ja-JP" sz="1400" b="1" dirty="0">
                <a:solidFill>
                  <a:schemeClr val="bg1"/>
                </a:solidFill>
                <a:effectLst>
                  <a:outerShdw dist="38100" dir="2700000" algn="tl" rotWithShape="0">
                    <a:schemeClr val="bg1"/>
                  </a:outerShdw>
                </a:effectLst>
                <a:latin typeface="メイリオ" panose="020B0604030504040204" pitchFamily="50" charset="-128"/>
                <a:ea typeface="メイリオ" panose="020B0604030504040204" pitchFamily="50" charset="-128"/>
              </a:endParaRPr>
            </a:p>
          </p:txBody>
        </p:sp>
      </p:grpSp>
      <p:sp>
        <p:nvSpPr>
          <p:cNvPr id="38" name="テキスト ボックス 37">
            <a:extLst>
              <a:ext uri="{FF2B5EF4-FFF2-40B4-BE49-F238E27FC236}">
                <a16:creationId xmlns:a16="http://schemas.microsoft.com/office/drawing/2014/main" id="{055E8ED3-41DE-64B3-2FC4-A1640788FB04}"/>
              </a:ext>
            </a:extLst>
          </p:cNvPr>
          <p:cNvSpPr txBox="1"/>
          <p:nvPr/>
        </p:nvSpPr>
        <p:spPr>
          <a:xfrm>
            <a:off x="10256926" y="3252271"/>
            <a:ext cx="1641258" cy="584775"/>
          </a:xfrm>
          <a:prstGeom prst="rect">
            <a:avLst/>
          </a:prstGeom>
          <a:noFill/>
        </p:spPr>
        <p:txBody>
          <a:bodyPr wrap="square" rtlCol="0">
            <a:spAutoFit/>
          </a:bodyPr>
          <a:lstStyle/>
          <a:p>
            <a:r>
              <a:rPr lang="ja-JP" altLang="en-US" sz="1600" b="1" dirty="0">
                <a:solidFill>
                  <a:srgbClr val="FF0066"/>
                </a:solidFill>
                <a:effectLst>
                  <a:outerShdw dist="38100" dir="2700000" algn="tl" rotWithShape="0">
                    <a:schemeClr val="bg1"/>
                  </a:outerShdw>
                </a:effectLst>
                <a:latin typeface="メイリオ" panose="020B0604030504040204" pitchFamily="50" charset="-128"/>
                <a:ea typeface="メイリオ" panose="020B0604030504040204" pitchFamily="50" charset="-128"/>
              </a:rPr>
              <a:t>東京ＲＣが</a:t>
            </a:r>
            <a:br>
              <a:rPr lang="en-US" altLang="ja-JP" sz="1600" b="1" dirty="0">
                <a:solidFill>
                  <a:srgbClr val="FF0066"/>
                </a:solidFill>
                <a:effectLst>
                  <a:outerShdw dist="38100" dir="2700000" algn="tl" rotWithShape="0">
                    <a:schemeClr val="bg1"/>
                  </a:outerShdw>
                </a:effectLst>
                <a:latin typeface="メイリオ" panose="020B0604030504040204" pitchFamily="50" charset="-128"/>
                <a:ea typeface="メイリオ" panose="020B0604030504040204" pitchFamily="50" charset="-128"/>
              </a:rPr>
            </a:br>
            <a:r>
              <a:rPr lang="ja-JP" altLang="en-US" sz="1600" b="1" dirty="0">
                <a:solidFill>
                  <a:srgbClr val="FF0066"/>
                </a:solidFill>
                <a:effectLst>
                  <a:outerShdw dist="38100" dir="2700000" algn="tl" rotWithShape="0">
                    <a:schemeClr val="bg1"/>
                  </a:outerShdw>
                </a:effectLst>
                <a:latin typeface="メイリオ" panose="020B0604030504040204" pitchFamily="50" charset="-128"/>
                <a:ea typeface="メイリオ" panose="020B0604030504040204" pitchFamily="50" charset="-128"/>
              </a:rPr>
              <a:t>米山基金を発表</a:t>
            </a:r>
            <a:endParaRPr lang="en-US" altLang="ja-JP" sz="1600" b="1" dirty="0">
              <a:solidFill>
                <a:srgbClr val="FF0066"/>
              </a:solidFill>
              <a:effectLst>
                <a:outerShdw dist="38100" dir="2700000" algn="tl" rotWithShape="0">
                  <a:schemeClr val="bg1"/>
                </a:outerShdw>
              </a:effectLst>
              <a:latin typeface="メイリオ" panose="020B0604030504040204" pitchFamily="50" charset="-128"/>
              <a:ea typeface="メイリオ" panose="020B0604030504040204" pitchFamily="50" charset="-128"/>
            </a:endParaRPr>
          </a:p>
        </p:txBody>
      </p:sp>
      <p:grpSp>
        <p:nvGrpSpPr>
          <p:cNvPr id="45" name="グループ化 44">
            <a:extLst>
              <a:ext uri="{FF2B5EF4-FFF2-40B4-BE49-F238E27FC236}">
                <a16:creationId xmlns:a16="http://schemas.microsoft.com/office/drawing/2014/main" id="{407C088B-ACE8-5781-3023-1A6B544A8E10}"/>
              </a:ext>
            </a:extLst>
          </p:cNvPr>
          <p:cNvGrpSpPr/>
          <p:nvPr/>
        </p:nvGrpSpPr>
        <p:grpSpPr>
          <a:xfrm>
            <a:off x="450296" y="190444"/>
            <a:ext cx="4002124" cy="6257270"/>
            <a:chOff x="457200" y="260648"/>
            <a:chExt cx="4002124" cy="6257270"/>
          </a:xfrm>
        </p:grpSpPr>
        <p:cxnSp>
          <p:nvCxnSpPr>
            <p:cNvPr id="44" name="直線コネクタ 43">
              <a:extLst>
                <a:ext uri="{FF2B5EF4-FFF2-40B4-BE49-F238E27FC236}">
                  <a16:creationId xmlns:a16="http://schemas.microsoft.com/office/drawing/2014/main" id="{B65134E4-E0C7-DE69-F7C2-CB98FB03B296}"/>
                </a:ext>
              </a:extLst>
            </p:cNvPr>
            <p:cNvCxnSpPr>
              <a:cxnSpLocks/>
            </p:cNvCxnSpPr>
            <p:nvPr/>
          </p:nvCxnSpPr>
          <p:spPr>
            <a:xfrm>
              <a:off x="457201" y="260648"/>
              <a:ext cx="0" cy="6257270"/>
            </a:xfrm>
            <a:prstGeom prst="line">
              <a:avLst/>
            </a:prstGeom>
            <a:ln w="104775">
              <a:solidFill>
                <a:schemeClr val="bg2">
                  <a:lumMod val="75000"/>
                </a:schemeClr>
              </a:solidFill>
              <a:headEnd type="oval" w="med" len="med"/>
              <a:tailEnd type="oval" w="med" len="med"/>
            </a:ln>
            <a:effectLst>
              <a:outerShdw blurRad="76200" dir="18900000" sy="23000" kx="-1200000" algn="b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sp>
          <p:nvSpPr>
            <p:cNvPr id="39" name="小波 38">
              <a:extLst>
                <a:ext uri="{FF2B5EF4-FFF2-40B4-BE49-F238E27FC236}">
                  <a16:creationId xmlns:a16="http://schemas.microsoft.com/office/drawing/2014/main" id="{4C117799-7912-5D29-E0C9-CEC3B79B0626}"/>
                </a:ext>
              </a:extLst>
            </p:cNvPr>
            <p:cNvSpPr/>
            <p:nvPr/>
          </p:nvSpPr>
          <p:spPr>
            <a:xfrm>
              <a:off x="457200" y="451560"/>
              <a:ext cx="3978111" cy="2401376"/>
            </a:xfrm>
            <a:prstGeom prst="doubleWave">
              <a:avLst>
                <a:gd name="adj1" fmla="val 2840"/>
                <a:gd name="adj2" fmla="val 797"/>
              </a:avLst>
            </a:prstGeom>
            <a:gradFill>
              <a:gsLst>
                <a:gs pos="0">
                  <a:srgbClr val="FAEC32"/>
                </a:gs>
                <a:gs pos="50000">
                  <a:srgbClr val="FFF643"/>
                </a:gs>
                <a:gs pos="100000">
                  <a:srgbClr val="FFFDDD"/>
                </a:gs>
              </a:gsLst>
              <a:lin ang="81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タイトル 2">
              <a:extLst>
                <a:ext uri="{FF2B5EF4-FFF2-40B4-BE49-F238E27FC236}">
                  <a16:creationId xmlns:a16="http://schemas.microsoft.com/office/drawing/2014/main" id="{CAFE4E82-5EAC-A003-BCD8-FB5B20AE9886}"/>
                </a:ext>
              </a:extLst>
            </p:cNvPr>
            <p:cNvSpPr txBox="1">
              <a:spLocks/>
            </p:cNvSpPr>
            <p:nvPr/>
          </p:nvSpPr>
          <p:spPr>
            <a:xfrm>
              <a:off x="457200" y="656692"/>
              <a:ext cx="3505527" cy="47676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80000"/>
                </a:lnSpc>
                <a:spcAft>
                  <a:spcPts val="800"/>
                </a:spcAft>
              </a:pPr>
              <a:r>
                <a:rPr lang="en-US" altLang="ja-JP" sz="2800" b="1" dirty="0">
                  <a:solidFill>
                    <a:sysClr val="windowText" lastClr="000000"/>
                  </a:solidFill>
                  <a:latin typeface="Yu Gothic UI" panose="020B0500000000000000" pitchFamily="50" charset="-128"/>
                  <a:ea typeface="Yu Gothic UI" panose="020B0500000000000000" pitchFamily="50" charset="-128"/>
                </a:rPr>
                <a:t>2027</a:t>
              </a:r>
              <a:r>
                <a:rPr lang="ja-JP" altLang="en-US" sz="2800" b="1" dirty="0">
                  <a:solidFill>
                    <a:sysClr val="windowText" lastClr="000000"/>
                  </a:solidFill>
                  <a:latin typeface="Yu Gothic UI" panose="020B0500000000000000" pitchFamily="50" charset="-128"/>
                  <a:ea typeface="Yu Gothic UI" panose="020B0500000000000000" pitchFamily="50" charset="-128"/>
                </a:rPr>
                <a:t>年は財団設立</a:t>
              </a:r>
            </a:p>
          </p:txBody>
        </p:sp>
        <p:sp>
          <p:nvSpPr>
            <p:cNvPr id="42" name="タイトル 2">
              <a:extLst>
                <a:ext uri="{FF2B5EF4-FFF2-40B4-BE49-F238E27FC236}">
                  <a16:creationId xmlns:a16="http://schemas.microsoft.com/office/drawing/2014/main" id="{D79FD563-1D06-E7CD-8136-44FC5CBDBDEA}"/>
                </a:ext>
              </a:extLst>
            </p:cNvPr>
            <p:cNvSpPr txBox="1">
              <a:spLocks/>
            </p:cNvSpPr>
            <p:nvPr/>
          </p:nvSpPr>
          <p:spPr>
            <a:xfrm>
              <a:off x="3295960" y="2105506"/>
              <a:ext cx="1163364" cy="747430"/>
            </a:xfrm>
            <a:prstGeom prst="rect">
              <a:avLst/>
            </a:prstGeom>
          </p:spPr>
          <p:txBody>
            <a:bodyP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10000"/>
                </a:lnSpc>
              </a:pPr>
              <a:r>
                <a:rPr lang="ja-JP" altLang="en-US" sz="4800" b="1" dirty="0">
                  <a:solidFill>
                    <a:sysClr val="windowText" lastClr="000000"/>
                  </a:solidFill>
                  <a:latin typeface="Yu Gothic UI" panose="020B0500000000000000" pitchFamily="50" charset="-128"/>
                  <a:ea typeface="Yu Gothic UI" panose="020B0500000000000000" pitchFamily="50" charset="-128"/>
                </a:rPr>
                <a:t>周年</a:t>
              </a:r>
            </a:p>
          </p:txBody>
        </p:sp>
        <p:pic>
          <p:nvPicPr>
            <p:cNvPr id="50" name="グラフィックス 49">
              <a:extLst>
                <a:ext uri="{FF2B5EF4-FFF2-40B4-BE49-F238E27FC236}">
                  <a16:creationId xmlns:a16="http://schemas.microsoft.com/office/drawing/2014/main" id="{E9365F05-CF35-AD19-326D-060334D3167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45355" y="1017564"/>
              <a:ext cx="2511589" cy="1571879"/>
            </a:xfrm>
            <a:prstGeom prst="rect">
              <a:avLst/>
            </a:prstGeom>
          </p:spPr>
        </p:pic>
      </p:grpSp>
    </p:spTree>
    <p:extLst>
      <p:ext uri="{BB962C8B-B14F-4D97-AF65-F5344CB8AC3E}">
        <p14:creationId xmlns:p14="http://schemas.microsoft.com/office/powerpoint/2010/main" val="266214461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nodeType="clickEffect" p14:presetBounceEnd="67000">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14:bounceEnd="67000">
                                          <p:cBhvr additive="base">
                                            <p:cTn id="12" dur="1000" fill="hold"/>
                                            <p:tgtEl>
                                              <p:spTgt spid="5"/>
                                            </p:tgtEl>
                                            <p:attrNameLst>
                                              <p:attrName>ppt_x</p:attrName>
                                            </p:attrNameLst>
                                          </p:cBhvr>
                                          <p:tavLst>
                                            <p:tav tm="0">
                                              <p:val>
                                                <p:strVal val="#ppt_x"/>
                                              </p:val>
                                            </p:tav>
                                            <p:tav tm="100000">
                                              <p:val>
                                                <p:strVal val="#ppt_x"/>
                                              </p:val>
                                            </p:tav>
                                          </p:tavLst>
                                        </p:anim>
                                        <p:anim calcmode="lin" valueType="num" p14:bounceEnd="67000">
                                          <p:cBhvr additive="base">
                                            <p:cTn id="13" dur="1000" fill="hold"/>
                                            <p:tgtEl>
                                              <p:spTgt spid="5"/>
                                            </p:tgtEl>
                                            <p:attrNameLst>
                                              <p:attrName>ppt_y</p:attrName>
                                            </p:attrNameLst>
                                          </p:cBhvr>
                                          <p:tavLst>
                                            <p:tav tm="0">
                                              <p:val>
                                                <p:strVal val="0-#ppt_h/2"/>
                                              </p:val>
                                            </p:tav>
                                            <p:tav tm="100000">
                                              <p:val>
                                                <p:strVal val="#ppt_y"/>
                                              </p:val>
                                            </p:tav>
                                          </p:tavLst>
                                        </p:anim>
                                      </p:childTnLst>
                                    </p:cTn>
                                  </p:par>
                                  <p:par>
                                    <p:cTn id="14" presetID="2" presetClass="entr" presetSubtype="1" fill="hold" nodeType="withEffect" p14:presetBounceEnd="67000">
                                      <p:stCondLst>
                                        <p:cond delay="700"/>
                                      </p:stCondLst>
                                      <p:childTnLst>
                                        <p:set>
                                          <p:cBhvr>
                                            <p:cTn id="15" dur="1" fill="hold">
                                              <p:stCondLst>
                                                <p:cond delay="0"/>
                                              </p:stCondLst>
                                            </p:cTn>
                                            <p:tgtEl>
                                              <p:spTgt spid="8"/>
                                            </p:tgtEl>
                                            <p:attrNameLst>
                                              <p:attrName>style.visibility</p:attrName>
                                            </p:attrNameLst>
                                          </p:cBhvr>
                                          <p:to>
                                            <p:strVal val="visible"/>
                                          </p:to>
                                        </p:set>
                                        <p:anim calcmode="lin" valueType="num" p14:bounceEnd="67000">
                                          <p:cBhvr additive="base">
                                            <p:cTn id="16" dur="1000" fill="hold"/>
                                            <p:tgtEl>
                                              <p:spTgt spid="8"/>
                                            </p:tgtEl>
                                            <p:attrNameLst>
                                              <p:attrName>ppt_x</p:attrName>
                                            </p:attrNameLst>
                                          </p:cBhvr>
                                          <p:tavLst>
                                            <p:tav tm="0">
                                              <p:val>
                                                <p:strVal val="#ppt_x"/>
                                              </p:val>
                                            </p:tav>
                                            <p:tav tm="100000">
                                              <p:val>
                                                <p:strVal val="#ppt_x"/>
                                              </p:val>
                                            </p:tav>
                                          </p:tavLst>
                                        </p:anim>
                                        <p:anim calcmode="lin" valueType="num" p14:bounceEnd="67000">
                                          <p:cBhvr additive="base">
                                            <p:cTn id="17" dur="1000" fill="hold"/>
                                            <p:tgtEl>
                                              <p:spTgt spid="8"/>
                                            </p:tgtEl>
                                            <p:attrNameLst>
                                              <p:attrName>ppt_y</p:attrName>
                                            </p:attrNameLst>
                                          </p:cBhvr>
                                          <p:tavLst>
                                            <p:tav tm="0">
                                              <p:val>
                                                <p:strVal val="0-#ppt_h/2"/>
                                              </p:val>
                                            </p:tav>
                                            <p:tav tm="100000">
                                              <p:val>
                                                <p:strVal val="#ppt_y"/>
                                              </p:val>
                                            </p:tav>
                                          </p:tavLst>
                                        </p:anim>
                                      </p:childTnLst>
                                    </p:cTn>
                                  </p:par>
                                  <p:par>
                                    <p:cTn id="18" presetID="2" presetClass="entr" presetSubtype="1" fill="hold" nodeType="withEffect" p14:presetBounceEnd="67000">
                                      <p:stCondLst>
                                        <p:cond delay="1300"/>
                                      </p:stCondLst>
                                      <p:childTnLst>
                                        <p:set>
                                          <p:cBhvr>
                                            <p:cTn id="19" dur="1" fill="hold">
                                              <p:stCondLst>
                                                <p:cond delay="0"/>
                                              </p:stCondLst>
                                            </p:cTn>
                                            <p:tgtEl>
                                              <p:spTgt spid="30"/>
                                            </p:tgtEl>
                                            <p:attrNameLst>
                                              <p:attrName>style.visibility</p:attrName>
                                            </p:attrNameLst>
                                          </p:cBhvr>
                                          <p:to>
                                            <p:strVal val="visible"/>
                                          </p:to>
                                        </p:set>
                                        <p:anim calcmode="lin" valueType="num" p14:bounceEnd="67000">
                                          <p:cBhvr additive="base">
                                            <p:cTn id="20" dur="1000" fill="hold"/>
                                            <p:tgtEl>
                                              <p:spTgt spid="30"/>
                                            </p:tgtEl>
                                            <p:attrNameLst>
                                              <p:attrName>ppt_x</p:attrName>
                                            </p:attrNameLst>
                                          </p:cBhvr>
                                          <p:tavLst>
                                            <p:tav tm="0">
                                              <p:val>
                                                <p:strVal val="#ppt_x"/>
                                              </p:val>
                                            </p:tav>
                                            <p:tav tm="100000">
                                              <p:val>
                                                <p:strVal val="#ppt_x"/>
                                              </p:val>
                                            </p:tav>
                                          </p:tavLst>
                                        </p:anim>
                                        <p:anim calcmode="lin" valueType="num" p14:bounceEnd="67000">
                                          <p:cBhvr additive="base">
                                            <p:cTn id="21" dur="1000" fill="hold"/>
                                            <p:tgtEl>
                                              <p:spTgt spid="30"/>
                                            </p:tgtEl>
                                            <p:attrNameLst>
                                              <p:attrName>ppt_y</p:attrName>
                                            </p:attrNameLst>
                                          </p:cBhvr>
                                          <p:tavLst>
                                            <p:tav tm="0">
                                              <p:val>
                                                <p:strVal val="0-#ppt_h/2"/>
                                              </p:val>
                                            </p:tav>
                                            <p:tav tm="100000">
                                              <p:val>
                                                <p:strVal val="#ppt_y"/>
                                              </p:val>
                                            </p:tav>
                                          </p:tavLst>
                                        </p:anim>
                                      </p:childTnLst>
                                    </p:cTn>
                                  </p:par>
                                  <p:par>
                                    <p:cTn id="22" presetID="2" presetClass="entr" presetSubtype="1" fill="hold" nodeType="withEffect" p14:presetBounceEnd="67000">
                                      <p:stCondLst>
                                        <p:cond delay="1700"/>
                                      </p:stCondLst>
                                      <p:childTnLst>
                                        <p:set>
                                          <p:cBhvr>
                                            <p:cTn id="23" dur="1" fill="hold">
                                              <p:stCondLst>
                                                <p:cond delay="0"/>
                                              </p:stCondLst>
                                            </p:cTn>
                                            <p:tgtEl>
                                              <p:spTgt spid="11"/>
                                            </p:tgtEl>
                                            <p:attrNameLst>
                                              <p:attrName>style.visibility</p:attrName>
                                            </p:attrNameLst>
                                          </p:cBhvr>
                                          <p:to>
                                            <p:strVal val="visible"/>
                                          </p:to>
                                        </p:set>
                                        <p:anim calcmode="lin" valueType="num" p14:bounceEnd="67000">
                                          <p:cBhvr additive="base">
                                            <p:cTn id="24" dur="1000" fill="hold"/>
                                            <p:tgtEl>
                                              <p:spTgt spid="11"/>
                                            </p:tgtEl>
                                            <p:attrNameLst>
                                              <p:attrName>ppt_x</p:attrName>
                                            </p:attrNameLst>
                                          </p:cBhvr>
                                          <p:tavLst>
                                            <p:tav tm="0">
                                              <p:val>
                                                <p:strVal val="#ppt_x"/>
                                              </p:val>
                                            </p:tav>
                                            <p:tav tm="100000">
                                              <p:val>
                                                <p:strVal val="#ppt_x"/>
                                              </p:val>
                                            </p:tav>
                                          </p:tavLst>
                                        </p:anim>
                                        <p:anim calcmode="lin" valueType="num" p14:bounceEnd="67000">
                                          <p:cBhvr additive="base">
                                            <p:cTn id="25" dur="1000" fill="hold"/>
                                            <p:tgtEl>
                                              <p:spTgt spid="11"/>
                                            </p:tgtEl>
                                            <p:attrNameLst>
                                              <p:attrName>ppt_y</p:attrName>
                                            </p:attrNameLst>
                                          </p:cBhvr>
                                          <p:tavLst>
                                            <p:tav tm="0">
                                              <p:val>
                                                <p:strVal val="0-#ppt_h/2"/>
                                              </p:val>
                                            </p:tav>
                                            <p:tav tm="100000">
                                              <p:val>
                                                <p:strVal val="#ppt_y"/>
                                              </p:val>
                                            </p:tav>
                                          </p:tavLst>
                                        </p:anim>
                                      </p:childTnLst>
                                    </p:cTn>
                                  </p:par>
                                  <p:par>
                                    <p:cTn id="26" presetID="2" presetClass="entr" presetSubtype="1" fill="hold" nodeType="withEffect" p14:presetBounceEnd="67000">
                                      <p:stCondLst>
                                        <p:cond delay="2000"/>
                                      </p:stCondLst>
                                      <p:childTnLst>
                                        <p:set>
                                          <p:cBhvr>
                                            <p:cTn id="27" dur="1" fill="hold">
                                              <p:stCondLst>
                                                <p:cond delay="0"/>
                                              </p:stCondLst>
                                            </p:cTn>
                                            <p:tgtEl>
                                              <p:spTgt spid="14"/>
                                            </p:tgtEl>
                                            <p:attrNameLst>
                                              <p:attrName>style.visibility</p:attrName>
                                            </p:attrNameLst>
                                          </p:cBhvr>
                                          <p:to>
                                            <p:strVal val="visible"/>
                                          </p:to>
                                        </p:set>
                                        <p:anim calcmode="lin" valueType="num" p14:bounceEnd="67000">
                                          <p:cBhvr additive="base">
                                            <p:cTn id="28" dur="1000" fill="hold"/>
                                            <p:tgtEl>
                                              <p:spTgt spid="14"/>
                                            </p:tgtEl>
                                            <p:attrNameLst>
                                              <p:attrName>ppt_x</p:attrName>
                                            </p:attrNameLst>
                                          </p:cBhvr>
                                          <p:tavLst>
                                            <p:tav tm="0">
                                              <p:val>
                                                <p:strVal val="#ppt_x"/>
                                              </p:val>
                                            </p:tav>
                                            <p:tav tm="100000">
                                              <p:val>
                                                <p:strVal val="#ppt_x"/>
                                              </p:val>
                                            </p:tav>
                                          </p:tavLst>
                                        </p:anim>
                                        <p:anim calcmode="lin" valueType="num" p14:bounceEnd="67000">
                                          <p:cBhvr additive="base">
                                            <p:cTn id="29" dur="10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1" fill="hold" nodeType="withEffect" p14:presetBounceEnd="67000">
                                      <p:stCondLst>
                                        <p:cond delay="2300"/>
                                      </p:stCondLst>
                                      <p:childTnLst>
                                        <p:set>
                                          <p:cBhvr>
                                            <p:cTn id="31" dur="1" fill="hold">
                                              <p:stCondLst>
                                                <p:cond delay="0"/>
                                              </p:stCondLst>
                                            </p:cTn>
                                            <p:tgtEl>
                                              <p:spTgt spid="17"/>
                                            </p:tgtEl>
                                            <p:attrNameLst>
                                              <p:attrName>style.visibility</p:attrName>
                                            </p:attrNameLst>
                                          </p:cBhvr>
                                          <p:to>
                                            <p:strVal val="visible"/>
                                          </p:to>
                                        </p:set>
                                        <p:anim calcmode="lin" valueType="num" p14:bounceEnd="67000">
                                          <p:cBhvr additive="base">
                                            <p:cTn id="32" dur="1000" fill="hold"/>
                                            <p:tgtEl>
                                              <p:spTgt spid="17"/>
                                            </p:tgtEl>
                                            <p:attrNameLst>
                                              <p:attrName>ppt_x</p:attrName>
                                            </p:attrNameLst>
                                          </p:cBhvr>
                                          <p:tavLst>
                                            <p:tav tm="0">
                                              <p:val>
                                                <p:strVal val="#ppt_x"/>
                                              </p:val>
                                            </p:tav>
                                            <p:tav tm="100000">
                                              <p:val>
                                                <p:strVal val="#ppt_x"/>
                                              </p:val>
                                            </p:tav>
                                          </p:tavLst>
                                        </p:anim>
                                        <p:anim calcmode="lin" valueType="num" p14:bounceEnd="67000">
                                          <p:cBhvr additive="base">
                                            <p:cTn id="33" dur="1000" fill="hold"/>
                                            <p:tgtEl>
                                              <p:spTgt spid="17"/>
                                            </p:tgtEl>
                                            <p:attrNameLst>
                                              <p:attrName>ppt_y</p:attrName>
                                            </p:attrNameLst>
                                          </p:cBhvr>
                                          <p:tavLst>
                                            <p:tav tm="0">
                                              <p:val>
                                                <p:strVal val="0-#ppt_h/2"/>
                                              </p:val>
                                            </p:tav>
                                            <p:tav tm="100000">
                                              <p:val>
                                                <p:strVal val="#ppt_y"/>
                                              </p:val>
                                            </p:tav>
                                          </p:tavLst>
                                        </p:anim>
                                      </p:childTnLst>
                                    </p:cTn>
                                  </p:par>
                                  <p:par>
                                    <p:cTn id="34" presetID="2" presetClass="entr" presetSubtype="1" fill="hold" nodeType="withEffect" p14:presetBounceEnd="67000">
                                      <p:stCondLst>
                                        <p:cond delay="2700"/>
                                      </p:stCondLst>
                                      <p:childTnLst>
                                        <p:set>
                                          <p:cBhvr>
                                            <p:cTn id="35" dur="1" fill="hold">
                                              <p:stCondLst>
                                                <p:cond delay="0"/>
                                              </p:stCondLst>
                                            </p:cTn>
                                            <p:tgtEl>
                                              <p:spTgt spid="25"/>
                                            </p:tgtEl>
                                            <p:attrNameLst>
                                              <p:attrName>style.visibility</p:attrName>
                                            </p:attrNameLst>
                                          </p:cBhvr>
                                          <p:to>
                                            <p:strVal val="visible"/>
                                          </p:to>
                                        </p:set>
                                        <p:anim calcmode="lin" valueType="num" p14:bounceEnd="67000">
                                          <p:cBhvr additive="base">
                                            <p:cTn id="36" dur="1000" fill="hold"/>
                                            <p:tgtEl>
                                              <p:spTgt spid="25"/>
                                            </p:tgtEl>
                                            <p:attrNameLst>
                                              <p:attrName>ppt_x</p:attrName>
                                            </p:attrNameLst>
                                          </p:cBhvr>
                                          <p:tavLst>
                                            <p:tav tm="0">
                                              <p:val>
                                                <p:strVal val="#ppt_x"/>
                                              </p:val>
                                            </p:tav>
                                            <p:tav tm="100000">
                                              <p:val>
                                                <p:strVal val="#ppt_x"/>
                                              </p:val>
                                            </p:tav>
                                          </p:tavLst>
                                        </p:anim>
                                        <p:anim calcmode="lin" valueType="num" p14:bounceEnd="67000">
                                          <p:cBhvr additive="base">
                                            <p:cTn id="37" dur="1000" fill="hold"/>
                                            <p:tgtEl>
                                              <p:spTgt spid="25"/>
                                            </p:tgtEl>
                                            <p:attrNameLst>
                                              <p:attrName>ppt_y</p:attrName>
                                            </p:attrNameLst>
                                          </p:cBhvr>
                                          <p:tavLst>
                                            <p:tav tm="0">
                                              <p:val>
                                                <p:strVal val="0-#ppt_h/2"/>
                                              </p:val>
                                            </p:tav>
                                            <p:tav tm="100000">
                                              <p:val>
                                                <p:strVal val="#ppt_y"/>
                                              </p:val>
                                            </p:tav>
                                          </p:tavLst>
                                        </p:anim>
                                      </p:childTnLst>
                                    </p:cTn>
                                  </p:par>
                                  <p:par>
                                    <p:cTn id="38" presetID="2" presetClass="entr" presetSubtype="1" fill="hold" nodeType="withEffect" p14:presetBounceEnd="67000">
                                      <p:stCondLst>
                                        <p:cond delay="3900"/>
                                      </p:stCondLst>
                                      <p:childTnLst>
                                        <p:set>
                                          <p:cBhvr>
                                            <p:cTn id="39" dur="1" fill="hold">
                                              <p:stCondLst>
                                                <p:cond delay="0"/>
                                              </p:stCondLst>
                                            </p:cTn>
                                            <p:tgtEl>
                                              <p:spTgt spid="45"/>
                                            </p:tgtEl>
                                            <p:attrNameLst>
                                              <p:attrName>style.visibility</p:attrName>
                                            </p:attrNameLst>
                                          </p:cBhvr>
                                          <p:to>
                                            <p:strVal val="visible"/>
                                          </p:to>
                                        </p:set>
                                        <p:anim calcmode="lin" valueType="num" p14:bounceEnd="67000">
                                          <p:cBhvr additive="base">
                                            <p:cTn id="40" dur="1400" fill="hold"/>
                                            <p:tgtEl>
                                              <p:spTgt spid="45"/>
                                            </p:tgtEl>
                                            <p:attrNameLst>
                                              <p:attrName>ppt_x</p:attrName>
                                            </p:attrNameLst>
                                          </p:cBhvr>
                                          <p:tavLst>
                                            <p:tav tm="0">
                                              <p:val>
                                                <p:strVal val="#ppt_x"/>
                                              </p:val>
                                            </p:tav>
                                            <p:tav tm="100000">
                                              <p:val>
                                                <p:strVal val="#ppt_x"/>
                                              </p:val>
                                            </p:tav>
                                          </p:tavLst>
                                        </p:anim>
                                        <p:anim calcmode="lin" valueType="num" p14:bounceEnd="67000">
                                          <p:cBhvr additive="base">
                                            <p:cTn id="41" dur="1400" fill="hold"/>
                                            <p:tgtEl>
                                              <p:spTgt spid="45"/>
                                            </p:tgtEl>
                                            <p:attrNameLst>
                                              <p:attrName>ppt_y</p:attrName>
                                            </p:attrNameLst>
                                          </p:cBhvr>
                                          <p:tavLst>
                                            <p:tav tm="0">
                                              <p:val>
                                                <p:strVal val="0-#ppt_h/2"/>
                                              </p:val>
                                            </p:tav>
                                            <p:tav tm="100000">
                                              <p:val>
                                                <p:strVal val="#ppt_y"/>
                                              </p:val>
                                            </p:tav>
                                          </p:tavLst>
                                        </p:anim>
                                      </p:childTnLst>
                                    </p:cTn>
                                  </p:par>
                                </p:childTnLst>
                              </p:cTn>
                            </p:par>
                            <p:par>
                              <p:cTn id="42" fill="hold">
                                <p:stCondLst>
                                  <p:cond delay="5300"/>
                                </p:stCondLst>
                                <p:childTnLst>
                                  <p:par>
                                    <p:cTn id="43" presetID="10" presetClass="entr" presetSubtype="0" fill="hold" grpId="0"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1000"/>
                                            <p:tgtEl>
                                              <p:spTgt spid="20"/>
                                            </p:tgtEl>
                                          </p:cBhvr>
                                        </p:animEffect>
                                      </p:childTnLst>
                                    </p:cTn>
                                  </p:par>
                                  <p:par>
                                    <p:cTn id="46" presetID="10" presetClass="entr" presetSubtype="0" fill="hold" nodeType="with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fade">
                                          <p:cBhvr>
                                            <p:cTn id="48" dur="1000"/>
                                            <p:tgtEl>
                                              <p:spTgt spid="2"/>
                                            </p:tgtEl>
                                          </p:cBhvr>
                                        </p:animEffect>
                                      </p:childTnLst>
                                    </p:cTn>
                                  </p:par>
                                </p:childTnLst>
                              </p:cTn>
                            </p:par>
                            <p:par>
                              <p:cTn id="49" fill="hold">
                                <p:stCondLst>
                                  <p:cond delay="6300"/>
                                </p:stCondLst>
                                <p:childTnLst>
                                  <p:par>
                                    <p:cTn id="50" presetID="10" presetClass="entr" presetSubtype="0"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1000"/>
                                            <p:tgtEl>
                                              <p:spTgt spid="21"/>
                                            </p:tgtEl>
                                          </p:cBhvr>
                                        </p:animEffect>
                                      </p:childTnLst>
                                    </p:cTn>
                                  </p:par>
                                </p:childTnLst>
                              </p:cTn>
                            </p:par>
                            <p:par>
                              <p:cTn id="53" fill="hold">
                                <p:stCondLst>
                                  <p:cond delay="7300"/>
                                </p:stCondLst>
                                <p:childTnLst>
                                  <p:par>
                                    <p:cTn id="54" presetID="10" presetClass="entr" presetSubtype="0" fill="hold"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1100"/>
                                            <p:tgtEl>
                                              <p:spTgt spid="29"/>
                                            </p:tgtEl>
                                          </p:cBhvr>
                                        </p:animEffect>
                                      </p:childTnLst>
                                    </p:cTn>
                                  </p:par>
                                </p:childTnLst>
                              </p:cTn>
                            </p:par>
                            <p:par>
                              <p:cTn id="57" fill="hold">
                                <p:stCondLst>
                                  <p:cond delay="8400"/>
                                </p:stCondLst>
                                <p:childTnLst>
                                  <p:par>
                                    <p:cTn id="58" presetID="10" presetClass="entr" presetSubtype="0"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fade">
                                          <p:cBhvr>
                                            <p:cTn id="60" dur="1100"/>
                                            <p:tgtEl>
                                              <p:spTgt spid="38"/>
                                            </p:tgtEl>
                                          </p:cBhvr>
                                        </p:animEffect>
                                      </p:childTnLst>
                                    </p:cTn>
                                  </p:par>
                                  <p:par>
                                    <p:cTn id="61" presetID="10" presetClass="entr" presetSubtype="0" fill="hold" nodeType="withEffect">
                                      <p:stCondLst>
                                        <p:cond delay="40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1100"/>
                                            <p:tgtEl>
                                              <p:spTgt spid="33"/>
                                            </p:tgtEl>
                                          </p:cBhvr>
                                        </p:animEffect>
                                      </p:childTnLst>
                                    </p:cTn>
                                  </p:par>
                                </p:childTnLst>
                              </p:cTn>
                            </p:par>
                            <p:par>
                              <p:cTn id="64" fill="hold">
                                <p:stCondLst>
                                  <p:cond delay="9900"/>
                                </p:stCondLst>
                                <p:childTnLst>
                                  <p:par>
                                    <p:cTn id="65" presetID="10" presetClass="entr" presetSubtype="0"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1000"/>
                                            <p:tgtEl>
                                              <p:spTgt spid="23"/>
                                            </p:tgtEl>
                                          </p:cBhvr>
                                        </p:animEffect>
                                      </p:childTnLst>
                                    </p:cTn>
                                  </p:par>
                                </p:childTnLst>
                              </p:cTn>
                            </p:par>
                            <p:par>
                              <p:cTn id="68" fill="hold">
                                <p:stCondLst>
                                  <p:cond delay="10900"/>
                                </p:stCondLst>
                                <p:childTnLst>
                                  <p:par>
                                    <p:cTn id="69" presetID="10" presetClass="entr" presetSubtype="0"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1000"/>
                                            <p:tgtEl>
                                              <p:spTgt spid="22"/>
                                            </p:tgtEl>
                                          </p:cBhvr>
                                        </p:animEffect>
                                      </p:childTnLst>
                                    </p:cTn>
                                  </p:par>
                                </p:childTnLst>
                              </p:cTn>
                            </p:par>
                            <p:par>
                              <p:cTn id="72" fill="hold">
                                <p:stCondLst>
                                  <p:cond delay="11900"/>
                                </p:stCondLst>
                                <p:childTnLst>
                                  <p:par>
                                    <p:cTn id="73" presetID="10" presetClass="entr" presetSubtype="0" fill="hold" grpId="0" nodeType="after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1000"/>
                                            <p:tgtEl>
                                              <p:spTgt spid="24"/>
                                            </p:tgtEl>
                                          </p:cBhvr>
                                        </p:animEffect>
                                      </p:childTnLst>
                                    </p:cTn>
                                  </p:par>
                                </p:childTnLst>
                              </p:cTn>
                            </p:par>
                            <p:par>
                              <p:cTn id="76" fill="hold">
                                <p:stCondLst>
                                  <p:cond delay="12900"/>
                                </p:stCondLst>
                                <p:childTnLst>
                                  <p:par>
                                    <p:cTn id="77" presetID="10" presetClass="entr" presetSubtype="0" fill="hold" grpId="0" nodeType="afterEffect">
                                      <p:stCondLst>
                                        <p:cond delay="0"/>
                                      </p:stCondLst>
                                      <p:iterate type="lt">
                                        <p:tmPct val="0"/>
                                      </p:iterate>
                                      <p:childTnLst>
                                        <p:set>
                                          <p:cBhvr>
                                            <p:cTn id="78" dur="1" fill="hold">
                                              <p:stCondLst>
                                                <p:cond delay="0"/>
                                              </p:stCondLst>
                                            </p:cTn>
                                            <p:tgtEl>
                                              <p:spTgt spid="28"/>
                                            </p:tgtEl>
                                            <p:attrNameLst>
                                              <p:attrName>style.visibility</p:attrName>
                                            </p:attrNameLst>
                                          </p:cBhvr>
                                          <p:to>
                                            <p:strVal val="visible"/>
                                          </p:to>
                                        </p:set>
                                        <p:animEffect transition="in" filter="fade">
                                          <p:cBhvr>
                                            <p:cTn id="79"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P spid="24" grpId="0"/>
          <p:bldP spid="28"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ppt_x"/>
                                              </p:val>
                                            </p:tav>
                                            <p:tav tm="100000">
                                              <p:val>
                                                <p:strVal val="#ppt_x"/>
                                              </p:val>
                                            </p:tav>
                                          </p:tavLst>
                                        </p:anim>
                                        <p:anim calcmode="lin" valueType="num">
                                          <p:cBhvr additive="base">
                                            <p:cTn id="13" dur="1000" fill="hold"/>
                                            <p:tgtEl>
                                              <p:spTgt spid="5"/>
                                            </p:tgtEl>
                                            <p:attrNameLst>
                                              <p:attrName>ppt_y</p:attrName>
                                            </p:attrNameLst>
                                          </p:cBhvr>
                                          <p:tavLst>
                                            <p:tav tm="0">
                                              <p:val>
                                                <p:strVal val="0-#ppt_h/2"/>
                                              </p:val>
                                            </p:tav>
                                            <p:tav tm="100000">
                                              <p:val>
                                                <p:strVal val="#ppt_y"/>
                                              </p:val>
                                            </p:tav>
                                          </p:tavLst>
                                        </p:anim>
                                      </p:childTnLst>
                                    </p:cTn>
                                  </p:par>
                                  <p:par>
                                    <p:cTn id="14" presetID="2" presetClass="entr" presetSubtype="1" fill="hold" nodeType="withEffect">
                                      <p:stCondLst>
                                        <p:cond delay="70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1000" fill="hold"/>
                                            <p:tgtEl>
                                              <p:spTgt spid="8"/>
                                            </p:tgtEl>
                                            <p:attrNameLst>
                                              <p:attrName>ppt_x</p:attrName>
                                            </p:attrNameLst>
                                          </p:cBhvr>
                                          <p:tavLst>
                                            <p:tav tm="0">
                                              <p:val>
                                                <p:strVal val="#ppt_x"/>
                                              </p:val>
                                            </p:tav>
                                            <p:tav tm="100000">
                                              <p:val>
                                                <p:strVal val="#ppt_x"/>
                                              </p:val>
                                            </p:tav>
                                          </p:tavLst>
                                        </p:anim>
                                        <p:anim calcmode="lin" valueType="num">
                                          <p:cBhvr additive="base">
                                            <p:cTn id="17" dur="1000" fill="hold"/>
                                            <p:tgtEl>
                                              <p:spTgt spid="8"/>
                                            </p:tgtEl>
                                            <p:attrNameLst>
                                              <p:attrName>ppt_y</p:attrName>
                                            </p:attrNameLst>
                                          </p:cBhvr>
                                          <p:tavLst>
                                            <p:tav tm="0">
                                              <p:val>
                                                <p:strVal val="0-#ppt_h/2"/>
                                              </p:val>
                                            </p:tav>
                                            <p:tav tm="100000">
                                              <p:val>
                                                <p:strVal val="#ppt_y"/>
                                              </p:val>
                                            </p:tav>
                                          </p:tavLst>
                                        </p:anim>
                                      </p:childTnLst>
                                    </p:cTn>
                                  </p:par>
                                  <p:par>
                                    <p:cTn id="18" presetID="2" presetClass="entr" presetSubtype="1" fill="hold" nodeType="withEffect">
                                      <p:stCondLst>
                                        <p:cond delay="130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1000" fill="hold"/>
                                            <p:tgtEl>
                                              <p:spTgt spid="30"/>
                                            </p:tgtEl>
                                            <p:attrNameLst>
                                              <p:attrName>ppt_x</p:attrName>
                                            </p:attrNameLst>
                                          </p:cBhvr>
                                          <p:tavLst>
                                            <p:tav tm="0">
                                              <p:val>
                                                <p:strVal val="#ppt_x"/>
                                              </p:val>
                                            </p:tav>
                                            <p:tav tm="100000">
                                              <p:val>
                                                <p:strVal val="#ppt_x"/>
                                              </p:val>
                                            </p:tav>
                                          </p:tavLst>
                                        </p:anim>
                                        <p:anim calcmode="lin" valueType="num">
                                          <p:cBhvr additive="base">
                                            <p:cTn id="21" dur="1000" fill="hold"/>
                                            <p:tgtEl>
                                              <p:spTgt spid="30"/>
                                            </p:tgtEl>
                                            <p:attrNameLst>
                                              <p:attrName>ppt_y</p:attrName>
                                            </p:attrNameLst>
                                          </p:cBhvr>
                                          <p:tavLst>
                                            <p:tav tm="0">
                                              <p:val>
                                                <p:strVal val="0-#ppt_h/2"/>
                                              </p:val>
                                            </p:tav>
                                            <p:tav tm="100000">
                                              <p:val>
                                                <p:strVal val="#ppt_y"/>
                                              </p:val>
                                            </p:tav>
                                          </p:tavLst>
                                        </p:anim>
                                      </p:childTnLst>
                                    </p:cTn>
                                  </p:par>
                                  <p:par>
                                    <p:cTn id="22" presetID="2" presetClass="entr" presetSubtype="1" fill="hold" nodeType="withEffect">
                                      <p:stCondLst>
                                        <p:cond delay="170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1000" fill="hold"/>
                                            <p:tgtEl>
                                              <p:spTgt spid="11"/>
                                            </p:tgtEl>
                                            <p:attrNameLst>
                                              <p:attrName>ppt_x</p:attrName>
                                            </p:attrNameLst>
                                          </p:cBhvr>
                                          <p:tavLst>
                                            <p:tav tm="0">
                                              <p:val>
                                                <p:strVal val="#ppt_x"/>
                                              </p:val>
                                            </p:tav>
                                            <p:tav tm="100000">
                                              <p:val>
                                                <p:strVal val="#ppt_x"/>
                                              </p:val>
                                            </p:tav>
                                          </p:tavLst>
                                        </p:anim>
                                        <p:anim calcmode="lin" valueType="num">
                                          <p:cBhvr additive="base">
                                            <p:cTn id="25" dur="1000" fill="hold"/>
                                            <p:tgtEl>
                                              <p:spTgt spid="11"/>
                                            </p:tgtEl>
                                            <p:attrNameLst>
                                              <p:attrName>ppt_y</p:attrName>
                                            </p:attrNameLst>
                                          </p:cBhvr>
                                          <p:tavLst>
                                            <p:tav tm="0">
                                              <p:val>
                                                <p:strVal val="0-#ppt_h/2"/>
                                              </p:val>
                                            </p:tav>
                                            <p:tav tm="100000">
                                              <p:val>
                                                <p:strVal val="#ppt_y"/>
                                              </p:val>
                                            </p:tav>
                                          </p:tavLst>
                                        </p:anim>
                                      </p:childTnLst>
                                    </p:cTn>
                                  </p:par>
                                  <p:par>
                                    <p:cTn id="26" presetID="2" presetClass="entr" presetSubtype="1" fill="hold" nodeType="withEffect">
                                      <p:stCondLst>
                                        <p:cond delay="20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1000" fill="hold"/>
                                            <p:tgtEl>
                                              <p:spTgt spid="14"/>
                                            </p:tgtEl>
                                            <p:attrNameLst>
                                              <p:attrName>ppt_x</p:attrName>
                                            </p:attrNameLst>
                                          </p:cBhvr>
                                          <p:tavLst>
                                            <p:tav tm="0">
                                              <p:val>
                                                <p:strVal val="#ppt_x"/>
                                              </p:val>
                                            </p:tav>
                                            <p:tav tm="100000">
                                              <p:val>
                                                <p:strVal val="#ppt_x"/>
                                              </p:val>
                                            </p:tav>
                                          </p:tavLst>
                                        </p:anim>
                                        <p:anim calcmode="lin" valueType="num">
                                          <p:cBhvr additive="base">
                                            <p:cTn id="29" dur="10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1" fill="hold" nodeType="withEffect">
                                      <p:stCondLst>
                                        <p:cond delay="230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1000" fill="hold"/>
                                            <p:tgtEl>
                                              <p:spTgt spid="17"/>
                                            </p:tgtEl>
                                            <p:attrNameLst>
                                              <p:attrName>ppt_x</p:attrName>
                                            </p:attrNameLst>
                                          </p:cBhvr>
                                          <p:tavLst>
                                            <p:tav tm="0">
                                              <p:val>
                                                <p:strVal val="#ppt_x"/>
                                              </p:val>
                                            </p:tav>
                                            <p:tav tm="100000">
                                              <p:val>
                                                <p:strVal val="#ppt_x"/>
                                              </p:val>
                                            </p:tav>
                                          </p:tavLst>
                                        </p:anim>
                                        <p:anim calcmode="lin" valueType="num">
                                          <p:cBhvr additive="base">
                                            <p:cTn id="33" dur="1000" fill="hold"/>
                                            <p:tgtEl>
                                              <p:spTgt spid="17"/>
                                            </p:tgtEl>
                                            <p:attrNameLst>
                                              <p:attrName>ppt_y</p:attrName>
                                            </p:attrNameLst>
                                          </p:cBhvr>
                                          <p:tavLst>
                                            <p:tav tm="0">
                                              <p:val>
                                                <p:strVal val="0-#ppt_h/2"/>
                                              </p:val>
                                            </p:tav>
                                            <p:tav tm="100000">
                                              <p:val>
                                                <p:strVal val="#ppt_y"/>
                                              </p:val>
                                            </p:tav>
                                          </p:tavLst>
                                        </p:anim>
                                      </p:childTnLst>
                                    </p:cTn>
                                  </p:par>
                                  <p:par>
                                    <p:cTn id="34" presetID="2" presetClass="entr" presetSubtype="1" fill="hold" nodeType="withEffect">
                                      <p:stCondLst>
                                        <p:cond delay="270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1000" fill="hold"/>
                                            <p:tgtEl>
                                              <p:spTgt spid="25"/>
                                            </p:tgtEl>
                                            <p:attrNameLst>
                                              <p:attrName>ppt_x</p:attrName>
                                            </p:attrNameLst>
                                          </p:cBhvr>
                                          <p:tavLst>
                                            <p:tav tm="0">
                                              <p:val>
                                                <p:strVal val="#ppt_x"/>
                                              </p:val>
                                            </p:tav>
                                            <p:tav tm="100000">
                                              <p:val>
                                                <p:strVal val="#ppt_x"/>
                                              </p:val>
                                            </p:tav>
                                          </p:tavLst>
                                        </p:anim>
                                        <p:anim calcmode="lin" valueType="num">
                                          <p:cBhvr additive="base">
                                            <p:cTn id="37" dur="1000" fill="hold"/>
                                            <p:tgtEl>
                                              <p:spTgt spid="25"/>
                                            </p:tgtEl>
                                            <p:attrNameLst>
                                              <p:attrName>ppt_y</p:attrName>
                                            </p:attrNameLst>
                                          </p:cBhvr>
                                          <p:tavLst>
                                            <p:tav tm="0">
                                              <p:val>
                                                <p:strVal val="0-#ppt_h/2"/>
                                              </p:val>
                                            </p:tav>
                                            <p:tav tm="100000">
                                              <p:val>
                                                <p:strVal val="#ppt_y"/>
                                              </p:val>
                                            </p:tav>
                                          </p:tavLst>
                                        </p:anim>
                                      </p:childTnLst>
                                    </p:cTn>
                                  </p:par>
                                  <p:par>
                                    <p:cTn id="38" presetID="2" presetClass="entr" presetSubtype="1" fill="hold" nodeType="withEffect">
                                      <p:stCondLst>
                                        <p:cond delay="390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1400" fill="hold"/>
                                            <p:tgtEl>
                                              <p:spTgt spid="45"/>
                                            </p:tgtEl>
                                            <p:attrNameLst>
                                              <p:attrName>ppt_x</p:attrName>
                                            </p:attrNameLst>
                                          </p:cBhvr>
                                          <p:tavLst>
                                            <p:tav tm="0">
                                              <p:val>
                                                <p:strVal val="#ppt_x"/>
                                              </p:val>
                                            </p:tav>
                                            <p:tav tm="100000">
                                              <p:val>
                                                <p:strVal val="#ppt_x"/>
                                              </p:val>
                                            </p:tav>
                                          </p:tavLst>
                                        </p:anim>
                                        <p:anim calcmode="lin" valueType="num">
                                          <p:cBhvr additive="base">
                                            <p:cTn id="41" dur="1400" fill="hold"/>
                                            <p:tgtEl>
                                              <p:spTgt spid="45"/>
                                            </p:tgtEl>
                                            <p:attrNameLst>
                                              <p:attrName>ppt_y</p:attrName>
                                            </p:attrNameLst>
                                          </p:cBhvr>
                                          <p:tavLst>
                                            <p:tav tm="0">
                                              <p:val>
                                                <p:strVal val="0-#ppt_h/2"/>
                                              </p:val>
                                            </p:tav>
                                            <p:tav tm="100000">
                                              <p:val>
                                                <p:strVal val="#ppt_y"/>
                                              </p:val>
                                            </p:tav>
                                          </p:tavLst>
                                        </p:anim>
                                      </p:childTnLst>
                                    </p:cTn>
                                  </p:par>
                                </p:childTnLst>
                              </p:cTn>
                            </p:par>
                            <p:par>
                              <p:cTn id="42" fill="hold">
                                <p:stCondLst>
                                  <p:cond delay="5300"/>
                                </p:stCondLst>
                                <p:childTnLst>
                                  <p:par>
                                    <p:cTn id="43" presetID="10" presetClass="entr" presetSubtype="0" fill="hold" grpId="0"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1000"/>
                                            <p:tgtEl>
                                              <p:spTgt spid="20"/>
                                            </p:tgtEl>
                                          </p:cBhvr>
                                        </p:animEffect>
                                      </p:childTnLst>
                                    </p:cTn>
                                  </p:par>
                                  <p:par>
                                    <p:cTn id="46" presetID="10" presetClass="entr" presetSubtype="0" fill="hold" nodeType="with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fade">
                                          <p:cBhvr>
                                            <p:cTn id="48" dur="1000"/>
                                            <p:tgtEl>
                                              <p:spTgt spid="2"/>
                                            </p:tgtEl>
                                          </p:cBhvr>
                                        </p:animEffect>
                                      </p:childTnLst>
                                    </p:cTn>
                                  </p:par>
                                </p:childTnLst>
                              </p:cTn>
                            </p:par>
                            <p:par>
                              <p:cTn id="49" fill="hold">
                                <p:stCondLst>
                                  <p:cond delay="6300"/>
                                </p:stCondLst>
                                <p:childTnLst>
                                  <p:par>
                                    <p:cTn id="50" presetID="10" presetClass="entr" presetSubtype="0"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1000"/>
                                            <p:tgtEl>
                                              <p:spTgt spid="21"/>
                                            </p:tgtEl>
                                          </p:cBhvr>
                                        </p:animEffect>
                                      </p:childTnLst>
                                    </p:cTn>
                                  </p:par>
                                </p:childTnLst>
                              </p:cTn>
                            </p:par>
                            <p:par>
                              <p:cTn id="53" fill="hold">
                                <p:stCondLst>
                                  <p:cond delay="7300"/>
                                </p:stCondLst>
                                <p:childTnLst>
                                  <p:par>
                                    <p:cTn id="54" presetID="10" presetClass="entr" presetSubtype="0" fill="hold"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1100"/>
                                            <p:tgtEl>
                                              <p:spTgt spid="29"/>
                                            </p:tgtEl>
                                          </p:cBhvr>
                                        </p:animEffect>
                                      </p:childTnLst>
                                    </p:cTn>
                                  </p:par>
                                </p:childTnLst>
                              </p:cTn>
                            </p:par>
                            <p:par>
                              <p:cTn id="57" fill="hold">
                                <p:stCondLst>
                                  <p:cond delay="8400"/>
                                </p:stCondLst>
                                <p:childTnLst>
                                  <p:par>
                                    <p:cTn id="58" presetID="10" presetClass="entr" presetSubtype="0"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fade">
                                          <p:cBhvr>
                                            <p:cTn id="60" dur="1100"/>
                                            <p:tgtEl>
                                              <p:spTgt spid="38"/>
                                            </p:tgtEl>
                                          </p:cBhvr>
                                        </p:animEffect>
                                      </p:childTnLst>
                                    </p:cTn>
                                  </p:par>
                                  <p:par>
                                    <p:cTn id="61" presetID="10" presetClass="entr" presetSubtype="0" fill="hold" nodeType="withEffect">
                                      <p:stCondLst>
                                        <p:cond delay="40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1100"/>
                                            <p:tgtEl>
                                              <p:spTgt spid="33"/>
                                            </p:tgtEl>
                                          </p:cBhvr>
                                        </p:animEffect>
                                      </p:childTnLst>
                                    </p:cTn>
                                  </p:par>
                                </p:childTnLst>
                              </p:cTn>
                            </p:par>
                            <p:par>
                              <p:cTn id="64" fill="hold">
                                <p:stCondLst>
                                  <p:cond delay="9900"/>
                                </p:stCondLst>
                                <p:childTnLst>
                                  <p:par>
                                    <p:cTn id="65" presetID="10" presetClass="entr" presetSubtype="0"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1000"/>
                                            <p:tgtEl>
                                              <p:spTgt spid="23"/>
                                            </p:tgtEl>
                                          </p:cBhvr>
                                        </p:animEffect>
                                      </p:childTnLst>
                                    </p:cTn>
                                  </p:par>
                                </p:childTnLst>
                              </p:cTn>
                            </p:par>
                            <p:par>
                              <p:cTn id="68" fill="hold">
                                <p:stCondLst>
                                  <p:cond delay="10900"/>
                                </p:stCondLst>
                                <p:childTnLst>
                                  <p:par>
                                    <p:cTn id="69" presetID="10" presetClass="entr" presetSubtype="0"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1000"/>
                                            <p:tgtEl>
                                              <p:spTgt spid="22"/>
                                            </p:tgtEl>
                                          </p:cBhvr>
                                        </p:animEffect>
                                      </p:childTnLst>
                                    </p:cTn>
                                  </p:par>
                                </p:childTnLst>
                              </p:cTn>
                            </p:par>
                            <p:par>
                              <p:cTn id="72" fill="hold">
                                <p:stCondLst>
                                  <p:cond delay="11900"/>
                                </p:stCondLst>
                                <p:childTnLst>
                                  <p:par>
                                    <p:cTn id="73" presetID="10" presetClass="entr" presetSubtype="0" fill="hold" grpId="0" nodeType="after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1000"/>
                                            <p:tgtEl>
                                              <p:spTgt spid="24"/>
                                            </p:tgtEl>
                                          </p:cBhvr>
                                        </p:animEffect>
                                      </p:childTnLst>
                                    </p:cTn>
                                  </p:par>
                                </p:childTnLst>
                              </p:cTn>
                            </p:par>
                            <p:par>
                              <p:cTn id="76" fill="hold">
                                <p:stCondLst>
                                  <p:cond delay="12900"/>
                                </p:stCondLst>
                                <p:childTnLst>
                                  <p:par>
                                    <p:cTn id="77" presetID="10" presetClass="entr" presetSubtype="0" fill="hold" grpId="0" nodeType="afterEffect">
                                      <p:stCondLst>
                                        <p:cond delay="0"/>
                                      </p:stCondLst>
                                      <p:iterate type="lt">
                                        <p:tmPct val="0"/>
                                      </p:iterate>
                                      <p:childTnLst>
                                        <p:set>
                                          <p:cBhvr>
                                            <p:cTn id="78" dur="1" fill="hold">
                                              <p:stCondLst>
                                                <p:cond delay="0"/>
                                              </p:stCondLst>
                                            </p:cTn>
                                            <p:tgtEl>
                                              <p:spTgt spid="28"/>
                                            </p:tgtEl>
                                            <p:attrNameLst>
                                              <p:attrName>style.visibility</p:attrName>
                                            </p:attrNameLst>
                                          </p:cBhvr>
                                          <p:to>
                                            <p:strVal val="visible"/>
                                          </p:to>
                                        </p:set>
                                        <p:animEffect transition="in" filter="fade">
                                          <p:cBhvr>
                                            <p:cTn id="79"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P spid="24" grpId="0"/>
          <p:bldP spid="28" grpId="0"/>
          <p:bldP spid="38"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D40CA-B0C9-1F0E-FBCF-B8629CD94665}"/>
            </a:ext>
          </a:extLst>
        </p:cNvPr>
        <p:cNvGrpSpPr/>
        <p:nvPr/>
      </p:nvGrpSpPr>
      <p:grpSpPr>
        <a:xfrm>
          <a:off x="0" y="0"/>
          <a:ext cx="0" cy="0"/>
          <a:chOff x="0" y="0"/>
          <a:chExt cx="0" cy="0"/>
        </a:xfrm>
      </p:grpSpPr>
      <p:sp>
        <p:nvSpPr>
          <p:cNvPr id="4" name="タイトル 1">
            <a:extLst>
              <a:ext uri="{FF2B5EF4-FFF2-40B4-BE49-F238E27FC236}">
                <a16:creationId xmlns:a16="http://schemas.microsoft.com/office/drawing/2014/main" id="{85FC4828-8433-2643-FA7A-69219584E1EC}"/>
              </a:ext>
            </a:extLst>
          </p:cNvPr>
          <p:cNvSpPr txBox="1">
            <a:spLocks/>
          </p:cNvSpPr>
          <p:nvPr/>
        </p:nvSpPr>
        <p:spPr>
          <a:xfrm>
            <a:off x="990600" y="1981200"/>
            <a:ext cx="3048000" cy="2819400"/>
          </a:xfrm>
          <a:prstGeom prst="rect">
            <a:avLst/>
          </a:prstGeom>
        </p:spPr>
        <p:txBody>
          <a:bodyPr vert="horz" lIns="60960" tIns="30480" rIns="60960" bIns="30480" rtlCol="0" anchor="ctr">
            <a:noAutofit/>
          </a:bodyPr>
          <a:lstStyle>
            <a:lvl1pPr algn="ctr" defTabSz="914400" rtl="0" eaLnBrk="1" latinLnBrk="0" hangingPunct="1">
              <a:spcBef>
                <a:spcPct val="0"/>
              </a:spcBef>
              <a:buNone/>
              <a:defRPr kumimoji="1" sz="16600" kern="1200">
                <a:solidFill>
                  <a:srgbClr val="A7E200"/>
                </a:solidFill>
                <a:latin typeface="Bahnschrift SemiBold SemiConden" panose="020B0502040204020203" pitchFamily="34" charset="0"/>
                <a:ea typeface="+mj-ea"/>
                <a:cs typeface="+mj-cs"/>
              </a:defRPr>
            </a:lvl1pPr>
          </a:lstStyle>
          <a:p>
            <a:pPr defTabSz="609630">
              <a:defRPr/>
            </a:pPr>
            <a:r>
              <a:rPr lang="en-US" altLang="ja-JP" sz="19100" dirty="0">
                <a:solidFill>
                  <a:schemeClr val="bg1"/>
                </a:solidFill>
                <a:latin typeface="游ゴシック" panose="020B0400000000000000" pitchFamily="50" charset="-128"/>
                <a:ea typeface="ＭＳ Ｐゴシック" panose="020B0600070205080204" pitchFamily="50" charset="-128"/>
              </a:rPr>
              <a:t>02</a:t>
            </a:r>
            <a:endParaRPr lang="ja-JP" altLang="en-US" sz="19100" dirty="0">
              <a:solidFill>
                <a:schemeClr val="bg1"/>
              </a:solidFill>
              <a:latin typeface="游ゴシック" panose="020B0400000000000000" pitchFamily="50" charset="-128"/>
              <a:ea typeface="ＭＳ Ｐゴシック" panose="020B0600070205080204" pitchFamily="50" charset="-128"/>
            </a:endParaRPr>
          </a:p>
        </p:txBody>
      </p:sp>
      <p:sp>
        <p:nvSpPr>
          <p:cNvPr id="6" name="テキスト プレースホルダー 2">
            <a:extLst>
              <a:ext uri="{FF2B5EF4-FFF2-40B4-BE49-F238E27FC236}">
                <a16:creationId xmlns:a16="http://schemas.microsoft.com/office/drawing/2014/main" id="{0C102023-C52B-3552-6154-683833CF6BAB}"/>
              </a:ext>
            </a:extLst>
          </p:cNvPr>
          <p:cNvSpPr txBox="1">
            <a:spLocks/>
          </p:cNvSpPr>
          <p:nvPr/>
        </p:nvSpPr>
        <p:spPr>
          <a:xfrm>
            <a:off x="6248400" y="2438431"/>
            <a:ext cx="5356212" cy="1904938"/>
          </a:xfrm>
          <a:prstGeom prst="rect">
            <a:avLst/>
          </a:prstGeom>
        </p:spPr>
        <p:txBody>
          <a:bodyPr vert="horz" lIns="60960" tIns="30480" rIns="60960" bIns="30480" rtlCol="0" anchor="ctr" anchorCtr="0">
            <a:noAutofit/>
          </a:bodyPr>
          <a:lstStyle>
            <a:lvl1pPr marL="0" indent="0" algn="l" defTabSz="914400" rtl="0" eaLnBrk="1" latinLnBrk="0" hangingPunct="1">
              <a:spcBef>
                <a:spcPct val="20000"/>
              </a:spcBef>
              <a:buFont typeface="Arial" panose="020B0604020202020204" pitchFamily="34" charset="0"/>
              <a:buNone/>
              <a:defRPr kumimoji="1" sz="6600" b="1" kern="1200">
                <a:solidFill>
                  <a:schemeClr val="tx1"/>
                </a:solidFill>
                <a:latin typeface="BIZ UDPゴシック" panose="020B0400000000000000" pitchFamily="50" charset="-128"/>
                <a:ea typeface="BIZ UDPゴシック" panose="020B0400000000000000" pitchFamily="50" charset="-128"/>
                <a:cs typeface="+mn-cs"/>
              </a:defRPr>
            </a:lvl1pPr>
            <a:lvl2pPr marL="457200" indent="0" algn="l" defTabSz="914400" rtl="0" eaLnBrk="1" latinLnBrk="0" hangingPunct="1">
              <a:spcBef>
                <a:spcPct val="20000"/>
              </a:spcBef>
              <a:buFont typeface="Arial" panose="020B0604020202020204" pitchFamily="34" charset="0"/>
              <a:buNone/>
              <a:defRPr kumimoji="1" sz="28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kumimoji="1" sz="24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kumimoji="1" sz="2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defTabSz="609630">
              <a:defRPr/>
            </a:pPr>
            <a:r>
              <a:rPr lang="ja-JP" altLang="en-US" sz="5867" dirty="0">
                <a:solidFill>
                  <a:sysClr val="windowText" lastClr="000000"/>
                </a:solidFill>
              </a:rPr>
              <a:t>どんな奨学金？特長は？</a:t>
            </a:r>
          </a:p>
        </p:txBody>
      </p:sp>
    </p:spTree>
    <p:extLst>
      <p:ext uri="{BB962C8B-B14F-4D97-AF65-F5344CB8AC3E}">
        <p14:creationId xmlns:p14="http://schemas.microsoft.com/office/powerpoint/2010/main" val="3030847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グラフ 8">
            <a:extLst>
              <a:ext uri="{FF2B5EF4-FFF2-40B4-BE49-F238E27FC236}">
                <a16:creationId xmlns:a16="http://schemas.microsoft.com/office/drawing/2014/main" id="{93AE47CA-0303-4BC3-FEA2-6268CF8789B8}"/>
              </a:ext>
            </a:extLst>
          </p:cNvPr>
          <p:cNvGraphicFramePr/>
          <p:nvPr/>
        </p:nvGraphicFramePr>
        <p:xfrm>
          <a:off x="-456728" y="1786610"/>
          <a:ext cx="7884104" cy="5134778"/>
        </p:xfrm>
        <a:graphic>
          <a:graphicData uri="http://schemas.openxmlformats.org/drawingml/2006/chart">
            <c:chart xmlns:c="http://schemas.openxmlformats.org/drawingml/2006/chart" xmlns:r="http://schemas.openxmlformats.org/officeDocument/2006/relationships" r:id="rId3"/>
          </a:graphicData>
        </a:graphic>
      </p:graphicFrame>
      <p:sp>
        <p:nvSpPr>
          <p:cNvPr id="14" name="コンテンツ プレースホルダー 2">
            <a:extLst>
              <a:ext uri="{FF2B5EF4-FFF2-40B4-BE49-F238E27FC236}">
                <a16:creationId xmlns:a16="http://schemas.microsoft.com/office/drawing/2014/main" id="{E94858E2-CD93-498F-A269-B3D70A72388E}"/>
              </a:ext>
            </a:extLst>
          </p:cNvPr>
          <p:cNvSpPr txBox="1">
            <a:spLocks/>
          </p:cNvSpPr>
          <p:nvPr/>
        </p:nvSpPr>
        <p:spPr>
          <a:xfrm>
            <a:off x="7242237" y="1214753"/>
            <a:ext cx="4614403" cy="954106"/>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4400" kern="1200">
                <a:solidFill>
                  <a:schemeClr val="tx1"/>
                </a:solidFill>
                <a:latin typeface="HGP創英角ｺﾞｼｯｸUB" panose="020B0900000000000000" pitchFamily="50" charset="-128"/>
                <a:ea typeface="HGP創英角ｺﾞｼｯｸUB" panose="020B0900000000000000" pitchFamily="50" charset="-128"/>
                <a:cs typeface="+mn-cs"/>
              </a:defRPr>
            </a:lvl1pPr>
            <a:lvl2pPr marL="742950" indent="-285750" algn="l" defTabSz="914400" rtl="0" eaLnBrk="1" latinLnBrk="0" hangingPunct="1">
              <a:spcBef>
                <a:spcPct val="20000"/>
              </a:spcBef>
              <a:buFont typeface="Arial" panose="020B0604020202020204" pitchFamily="34" charset="0"/>
              <a:buChar char="–"/>
              <a:defRPr kumimoji="1" sz="4000" kern="1200">
                <a:solidFill>
                  <a:schemeClr val="tx1"/>
                </a:solidFill>
                <a:latin typeface="HGP創英角ｺﾞｼｯｸUB" panose="020B0900000000000000" pitchFamily="50" charset="-128"/>
                <a:ea typeface="HGP創英角ｺﾞｼｯｸUB" panose="020B0900000000000000" pitchFamily="50" charset="-128"/>
                <a:cs typeface="+mn-cs"/>
              </a:defRPr>
            </a:lvl2pPr>
            <a:lvl3pPr marL="1143000" indent="-228600" algn="l" defTabSz="914400" rtl="0" eaLnBrk="1" latinLnBrk="0" hangingPunct="1">
              <a:spcBef>
                <a:spcPct val="20000"/>
              </a:spcBef>
              <a:buFont typeface="Arial" panose="020B0604020202020204" pitchFamily="34" charset="0"/>
              <a:buChar char="•"/>
              <a:defRPr kumimoji="1" sz="3600" kern="1200">
                <a:solidFill>
                  <a:schemeClr val="tx1"/>
                </a:solidFill>
                <a:latin typeface="HGP創英角ｺﾞｼｯｸUB" panose="020B0900000000000000" pitchFamily="50" charset="-128"/>
                <a:ea typeface="HGP創英角ｺﾞｼｯｸUB" panose="020B0900000000000000" pitchFamily="50" charset="-128"/>
                <a:cs typeface="+mn-cs"/>
              </a:defRPr>
            </a:lvl3pPr>
            <a:lvl4pPr marL="1600200" indent="-2286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角ｺﾞｼｯｸUB" panose="020B0900000000000000" pitchFamily="50" charset="-128"/>
                <a:ea typeface="HGP創英角ｺﾞｼｯｸUB" panose="020B0900000000000000" pitchFamily="50" charset="-128"/>
                <a:cs typeface="+mn-cs"/>
              </a:defRPr>
            </a:lvl4pPr>
            <a:lvl5pPr marL="2057400" indent="-2286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角ｺﾞｼｯｸUB" panose="020B0900000000000000" pitchFamily="50" charset="-128"/>
                <a:ea typeface="HGP創英角ｺﾞｼｯｸUB" panose="020B0900000000000000" pitchFamily="50"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anose="020B0604020202020204" pitchFamily="34" charset="0"/>
              <a:buNone/>
              <a:tabLst>
                <a:tab pos="3494088" algn="l"/>
              </a:tabLst>
              <a:defRPr/>
            </a:pPr>
            <a:r>
              <a:rPr lang="ja-JP" altLang="en-US" sz="3000" dirty="0">
                <a:solidFill>
                  <a:srgbClr val="000000"/>
                </a:solidFill>
              </a:rPr>
              <a:t>累計 </a:t>
            </a:r>
            <a:r>
              <a:rPr lang="en-US" altLang="ja-JP" sz="6400" b="1" dirty="0">
                <a:latin typeface="+mn-ea"/>
                <a:ea typeface="+mn-ea"/>
              </a:rPr>
              <a:t>25,496</a:t>
            </a:r>
            <a:r>
              <a:rPr lang="ja-JP" altLang="en-US" sz="3000" dirty="0"/>
              <a:t>人</a:t>
            </a:r>
            <a:endParaRPr lang="en-US" altLang="ja-JP" sz="3000" dirty="0"/>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1" lang="ja-JP" altLang="en-US" sz="4400" b="0" i="0" u="none" strike="noStrike" kern="1200" cap="none" spc="0" normalizeH="0" baseline="0" noProof="0" dirty="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endParaRPr>
          </a:p>
        </p:txBody>
      </p:sp>
      <p:sp>
        <p:nvSpPr>
          <p:cNvPr id="19" name="コンテンツ プレースホルダー 2">
            <a:extLst>
              <a:ext uri="{FF2B5EF4-FFF2-40B4-BE49-F238E27FC236}">
                <a16:creationId xmlns:a16="http://schemas.microsoft.com/office/drawing/2014/main" id="{5C51E7E0-0155-4A43-A89E-E01B1C6413F5}"/>
              </a:ext>
            </a:extLst>
          </p:cNvPr>
          <p:cNvSpPr txBox="1">
            <a:spLocks/>
          </p:cNvSpPr>
          <p:nvPr/>
        </p:nvSpPr>
        <p:spPr>
          <a:xfrm>
            <a:off x="587388" y="1214753"/>
            <a:ext cx="5076564" cy="954107"/>
          </a:xfrm>
          <a:prstGeom prst="rect">
            <a:avLst/>
          </a:prstGeom>
          <a:noFill/>
        </p:spPr>
        <p:txBody>
          <a:bodyPr vert="horz" lIns="36000" tIns="0" rIns="36000" bIns="0" rtlCol="0" anchor="ctr" anchorCtr="0">
            <a:noAutofit/>
          </a:bodyPr>
          <a:lstStyle>
            <a:lvl1pPr marL="342900" indent="-342900" algn="l" defTabSz="914400" rtl="0" eaLnBrk="1" latinLnBrk="0" hangingPunct="1">
              <a:spcBef>
                <a:spcPct val="20000"/>
              </a:spcBef>
              <a:buFont typeface="Arial" panose="020B0604020202020204" pitchFamily="34" charset="0"/>
              <a:buChar char="•"/>
              <a:defRPr kumimoji="1" sz="4400" kern="1200">
                <a:solidFill>
                  <a:schemeClr val="tx1"/>
                </a:solidFill>
                <a:latin typeface="HGP創英角ｺﾞｼｯｸUB" panose="020B0900000000000000" pitchFamily="50" charset="-128"/>
                <a:ea typeface="HGP創英角ｺﾞｼｯｸUB" panose="020B0900000000000000" pitchFamily="50" charset="-128"/>
                <a:cs typeface="+mn-cs"/>
              </a:defRPr>
            </a:lvl1pPr>
            <a:lvl2pPr marL="742950" indent="-285750" algn="l" defTabSz="914400" rtl="0" eaLnBrk="1" latinLnBrk="0" hangingPunct="1">
              <a:spcBef>
                <a:spcPct val="20000"/>
              </a:spcBef>
              <a:buFont typeface="Arial" panose="020B0604020202020204" pitchFamily="34" charset="0"/>
              <a:buChar char="–"/>
              <a:defRPr kumimoji="1" sz="4000" kern="1200">
                <a:solidFill>
                  <a:schemeClr val="tx1"/>
                </a:solidFill>
                <a:latin typeface="HGP創英角ｺﾞｼｯｸUB" panose="020B0900000000000000" pitchFamily="50" charset="-128"/>
                <a:ea typeface="HGP創英角ｺﾞｼｯｸUB" panose="020B0900000000000000" pitchFamily="50" charset="-128"/>
                <a:cs typeface="+mn-cs"/>
              </a:defRPr>
            </a:lvl2pPr>
            <a:lvl3pPr marL="1143000" indent="-228600" algn="l" defTabSz="914400" rtl="0" eaLnBrk="1" latinLnBrk="0" hangingPunct="1">
              <a:spcBef>
                <a:spcPct val="20000"/>
              </a:spcBef>
              <a:buFont typeface="Arial" panose="020B0604020202020204" pitchFamily="34" charset="0"/>
              <a:buChar char="•"/>
              <a:defRPr kumimoji="1" sz="3600" kern="1200">
                <a:solidFill>
                  <a:schemeClr val="tx1"/>
                </a:solidFill>
                <a:latin typeface="HGP創英角ｺﾞｼｯｸUB" panose="020B0900000000000000" pitchFamily="50" charset="-128"/>
                <a:ea typeface="HGP創英角ｺﾞｼｯｸUB" panose="020B0900000000000000" pitchFamily="50" charset="-128"/>
                <a:cs typeface="+mn-cs"/>
              </a:defRPr>
            </a:lvl3pPr>
            <a:lvl4pPr marL="1600200" indent="-2286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角ｺﾞｼｯｸUB" panose="020B0900000000000000" pitchFamily="50" charset="-128"/>
                <a:ea typeface="HGP創英角ｺﾞｼｯｸUB" panose="020B0900000000000000" pitchFamily="50" charset="-128"/>
                <a:cs typeface="+mn-cs"/>
              </a:defRPr>
            </a:lvl4pPr>
            <a:lvl5pPr marL="2057400" indent="-2286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角ｺﾞｼｯｸUB" panose="020B0900000000000000" pitchFamily="50" charset="-128"/>
                <a:ea typeface="HGP創英角ｺﾞｼｯｸUB" panose="020B0900000000000000" pitchFamily="50"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lvl="0" indent="0">
              <a:lnSpc>
                <a:spcPct val="90000"/>
              </a:lnSpc>
              <a:buNone/>
              <a:tabLst>
                <a:tab pos="3494088" algn="l"/>
              </a:tabLst>
              <a:defRPr/>
            </a:pPr>
            <a:r>
              <a:rPr kumimoji="1" lang="en-US" altLang="ja-JP" sz="4400" i="0" u="none" strike="noStrike" kern="1200" cap="none" spc="0" normalizeH="0" baseline="0" noProof="0" dirty="0">
                <a:ln>
                  <a:noFill/>
                </a:ln>
                <a:solidFill>
                  <a:srgbClr val="000000"/>
                </a:solidFill>
                <a:effectLst/>
                <a:uLnTx/>
                <a:uFillTx/>
                <a:latin typeface="+mn-ea"/>
                <a:ea typeface="+mn-ea"/>
              </a:rPr>
              <a:t>2026</a:t>
            </a:r>
            <a:r>
              <a:rPr kumimoji="1" lang="ja-JP" altLang="en-US" sz="2800" b="0" i="0" u="none" strike="noStrike" kern="1200" cap="none" spc="0" normalizeH="0" baseline="0" noProof="0" dirty="0">
                <a:ln>
                  <a:noFill/>
                </a:ln>
                <a:solidFill>
                  <a:srgbClr val="000000"/>
                </a:solidFill>
                <a:effectLst/>
                <a:uLnTx/>
                <a:uFillTx/>
                <a:latin typeface="HGP創英角ｺﾞｼｯｸUB" panose="020B0900000000000000" pitchFamily="50" charset="-128"/>
                <a:ea typeface="HGP創英角ｺﾞｼｯｸUB" panose="020B0900000000000000" pitchFamily="50" charset="-128"/>
                <a:cs typeface="+mn-cs"/>
              </a:rPr>
              <a:t>学年度  </a:t>
            </a:r>
            <a:r>
              <a:rPr lang="en-US" altLang="ja-JP" sz="6400" b="1" dirty="0">
                <a:latin typeface="+mn-ea"/>
                <a:ea typeface="+mn-ea"/>
              </a:rPr>
              <a:t>967</a:t>
            </a:r>
            <a:r>
              <a:rPr lang="ja-JP" altLang="en-US" sz="2800" dirty="0">
                <a:solidFill>
                  <a:srgbClr val="000000"/>
                </a:solidFill>
              </a:rPr>
              <a:t>人</a:t>
            </a:r>
          </a:p>
        </p:txBody>
      </p:sp>
      <p:sp>
        <p:nvSpPr>
          <p:cNvPr id="15" name="テキスト ボックス 14">
            <a:extLst>
              <a:ext uri="{FF2B5EF4-FFF2-40B4-BE49-F238E27FC236}">
                <a16:creationId xmlns:a16="http://schemas.microsoft.com/office/drawing/2014/main" id="{91A40531-0923-4161-AFB8-7AA2F1400B13}"/>
              </a:ext>
            </a:extLst>
          </p:cNvPr>
          <p:cNvSpPr txBox="1"/>
          <p:nvPr/>
        </p:nvSpPr>
        <p:spPr>
          <a:xfrm>
            <a:off x="2403637" y="2098013"/>
            <a:ext cx="2859844" cy="430887"/>
          </a:xfrm>
          <a:prstGeom prst="rect">
            <a:avLst/>
          </a:prstGeom>
          <a:noFill/>
          <a:ln w="28575">
            <a:noFill/>
          </a:ln>
        </p:spPr>
        <p:txBody>
          <a:bodyPr wrap="square" lIns="36000" tIns="0" rIns="36000" bIns="0" rtlCol="0" anchor="ctr" anchorCtr="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2000" b="1"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mn-cs"/>
              </a:rPr>
              <a:t>新規</a:t>
            </a:r>
            <a:r>
              <a:rPr kumimoji="0" lang="en-US" altLang="ja-JP" sz="2800" b="1"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mn-cs"/>
              </a:rPr>
              <a:t>680</a:t>
            </a:r>
            <a:r>
              <a:rPr kumimoji="0" lang="ja-JP" altLang="en-US" sz="1800" b="1"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mn-cs"/>
              </a:rPr>
              <a:t>人</a:t>
            </a:r>
            <a:r>
              <a:rPr kumimoji="0" lang="en-US" altLang="ja-JP" sz="1800" b="1"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mn-cs"/>
              </a:rPr>
              <a:t> </a:t>
            </a:r>
            <a:r>
              <a:rPr kumimoji="0" lang="ja-JP" altLang="en-US" sz="2000" b="1"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mn-cs"/>
              </a:rPr>
              <a:t>継続</a:t>
            </a:r>
            <a:r>
              <a:rPr kumimoji="0" lang="en-US" altLang="ja-JP" sz="2800" b="1"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mn-cs"/>
              </a:rPr>
              <a:t>287</a:t>
            </a:r>
            <a:r>
              <a:rPr kumimoji="0" lang="ja-JP" altLang="en-US" sz="1800" b="1"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mn-cs"/>
              </a:rPr>
              <a:t>人</a:t>
            </a:r>
            <a:endParaRPr kumimoji="0" lang="ja-JP" altLang="en-US" sz="2400" b="1" i="0" u="none" strike="noStrike" kern="1200" cap="none" spc="0" normalizeH="0" baseline="0" noProof="0" dirty="0">
              <a:ln>
                <a:noFill/>
              </a:ln>
              <a:solidFill>
                <a:srgbClr val="000000"/>
              </a:solidFill>
              <a:effectLst/>
              <a:uLnTx/>
              <a:uFillTx/>
              <a:latin typeface="ＭＳ ゴシック" panose="020B0609070205080204" pitchFamily="49" charset="-128"/>
              <a:ea typeface="ＭＳ ゴシック" panose="020B0609070205080204" pitchFamily="49" charset="-128"/>
              <a:cs typeface="+mn-cs"/>
            </a:endParaRPr>
          </a:p>
        </p:txBody>
      </p:sp>
      <p:sp>
        <p:nvSpPr>
          <p:cNvPr id="17" name="テキスト ボックス 16">
            <a:extLst>
              <a:ext uri="{FF2B5EF4-FFF2-40B4-BE49-F238E27FC236}">
                <a16:creationId xmlns:a16="http://schemas.microsoft.com/office/drawing/2014/main" id="{84E32C26-7B52-46A3-90C7-BF3D8B9536E9}"/>
              </a:ext>
            </a:extLst>
          </p:cNvPr>
          <p:cNvSpPr txBox="1"/>
          <p:nvPr/>
        </p:nvSpPr>
        <p:spPr>
          <a:xfrm>
            <a:off x="8799551" y="4131743"/>
            <a:ext cx="1901050" cy="900140"/>
          </a:xfrm>
          <a:prstGeom prst="rect">
            <a:avLst/>
          </a:prstGeom>
          <a:noFill/>
          <a:ln>
            <a:noFill/>
          </a:ln>
        </p:spPr>
        <p:txBody>
          <a:bodyPr wrap="square" rtlCol="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3200" b="1"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136</a:t>
            </a:r>
            <a:r>
              <a:rPr kumimoji="0" lang="ja-JP" altLang="en-US" sz="2400" b="1"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の国</a:t>
            </a:r>
            <a:endParaRPr kumimoji="0" lang="en-US" altLang="ja-JP" sz="2400" b="1"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2400" b="1"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と地域</a:t>
            </a:r>
          </a:p>
        </p:txBody>
      </p:sp>
      <p:sp>
        <p:nvSpPr>
          <p:cNvPr id="4" name="テキスト ボックス 3">
            <a:extLst>
              <a:ext uri="{FF2B5EF4-FFF2-40B4-BE49-F238E27FC236}">
                <a16:creationId xmlns:a16="http://schemas.microsoft.com/office/drawing/2014/main" id="{E2CE3D9E-5B8B-2B5B-B20F-D616F6EA007E}"/>
              </a:ext>
            </a:extLst>
          </p:cNvPr>
          <p:cNvSpPr txBox="1"/>
          <p:nvPr/>
        </p:nvSpPr>
        <p:spPr>
          <a:xfrm>
            <a:off x="2927648" y="4175088"/>
            <a:ext cx="1901050" cy="900140"/>
          </a:xfrm>
          <a:prstGeom prst="rect">
            <a:avLst/>
          </a:prstGeom>
          <a:noFill/>
          <a:ln>
            <a:noFill/>
          </a:ln>
        </p:spPr>
        <p:txBody>
          <a:bodyPr wrap="square" rtlCol="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3200" b="1" dirty="0">
                <a:solidFill>
                  <a:srgbClr val="000000"/>
                </a:solidFill>
                <a:latin typeface="BIZ UDPゴシック" panose="020B0400000000000000" pitchFamily="50" charset="-128"/>
                <a:ea typeface="BIZ UDPゴシック" panose="020B0400000000000000" pitchFamily="50" charset="-128"/>
              </a:rPr>
              <a:t>54</a:t>
            </a:r>
            <a:r>
              <a:rPr kumimoji="0" lang="ja-JP" altLang="en-US" sz="2400" b="1"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の国</a:t>
            </a:r>
            <a:endParaRPr kumimoji="0" lang="en-US" altLang="ja-JP" sz="2400" b="1"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2400" b="1"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n-cs"/>
              </a:rPr>
              <a:t>と地域</a:t>
            </a:r>
          </a:p>
        </p:txBody>
      </p:sp>
      <p:sp>
        <p:nvSpPr>
          <p:cNvPr id="7" name="タイトル 1">
            <a:extLst>
              <a:ext uri="{FF2B5EF4-FFF2-40B4-BE49-F238E27FC236}">
                <a16:creationId xmlns:a16="http://schemas.microsoft.com/office/drawing/2014/main" id="{14F1F0B1-EFFA-4862-27A1-0984885A3595}"/>
              </a:ext>
            </a:extLst>
          </p:cNvPr>
          <p:cNvSpPr txBox="1">
            <a:spLocks/>
          </p:cNvSpPr>
          <p:nvPr/>
        </p:nvSpPr>
        <p:spPr bwMode="white">
          <a:xfrm>
            <a:off x="10700601" y="6442373"/>
            <a:ext cx="1491400" cy="384043"/>
          </a:xfrm>
          <a:prstGeom prst="rect">
            <a:avLst/>
          </a:prstGeom>
        </p:spPr>
        <p:txBody>
          <a:bodyPr vert="horz" lIns="60960" tIns="30480" rIns="60960" bIns="30480" rtlCol="0" anchor="ctr">
            <a:noAutofit/>
          </a:bodyPr>
          <a:lstStyle>
            <a:lvl1pPr marL="0" algn="l" defTabSz="914400" rtl="0" eaLnBrk="1" latinLnBrk="0" hangingPunct="1">
              <a:spcBef>
                <a:spcPct val="0"/>
              </a:spcBef>
              <a:buNone/>
              <a:defRPr kumimoji="1" lang="ja-JP" altLang="en-US" sz="5600" b="1" kern="1200" spc="-150" dirty="0">
                <a:solidFill>
                  <a:schemeClr val="tx1"/>
                </a:solidFill>
                <a:latin typeface="游ゴシック" panose="020B0400000000000000" pitchFamily="50" charset="-128"/>
                <a:ea typeface="游ゴシック" panose="020B0400000000000000" pitchFamily="50" charset="-128"/>
                <a:cs typeface="+mj-cs"/>
              </a:defRPr>
            </a:lvl1pPr>
          </a:lstStyle>
          <a:p>
            <a:pPr algn="ctr"/>
            <a:r>
              <a:rPr lang="ja-JP" altLang="en-US" sz="1400" spc="0" dirty="0">
                <a:latin typeface="+mn-ea"/>
                <a:ea typeface="+mn-ea"/>
              </a:rPr>
              <a:t>（</a:t>
            </a:r>
            <a:r>
              <a:rPr lang="en-US" altLang="ja-JP" sz="1400" spc="0" dirty="0">
                <a:latin typeface="+mn-ea"/>
                <a:ea typeface="+mn-ea"/>
              </a:rPr>
              <a:t>2026</a:t>
            </a:r>
            <a:r>
              <a:rPr lang="ja-JP" altLang="en-US" sz="1400" spc="0" dirty="0">
                <a:latin typeface="+mn-ea"/>
                <a:ea typeface="+mn-ea"/>
              </a:rPr>
              <a:t>年</a:t>
            </a:r>
            <a:r>
              <a:rPr lang="en-US" altLang="ja-JP" sz="1400" spc="0" dirty="0">
                <a:latin typeface="+mn-ea"/>
                <a:ea typeface="+mn-ea"/>
              </a:rPr>
              <a:t>7</a:t>
            </a:r>
            <a:r>
              <a:rPr lang="ja-JP" altLang="en-US" sz="1400" spc="0" dirty="0">
                <a:latin typeface="+mn-ea"/>
                <a:ea typeface="+mn-ea"/>
              </a:rPr>
              <a:t>月現在）</a:t>
            </a:r>
          </a:p>
        </p:txBody>
      </p:sp>
      <p:cxnSp>
        <p:nvCxnSpPr>
          <p:cNvPr id="10" name="直線コネクタ 9">
            <a:extLst>
              <a:ext uri="{FF2B5EF4-FFF2-40B4-BE49-F238E27FC236}">
                <a16:creationId xmlns:a16="http://schemas.microsoft.com/office/drawing/2014/main" id="{FC631ECF-3BAB-7799-2510-85B7D7A8CAD2}"/>
              </a:ext>
            </a:extLst>
          </p:cNvPr>
          <p:cNvCxnSpPr>
            <a:cxnSpLocks/>
          </p:cNvCxnSpPr>
          <p:nvPr/>
        </p:nvCxnSpPr>
        <p:spPr>
          <a:xfrm flipH="1">
            <a:off x="2927648" y="2110646"/>
            <a:ext cx="1811823"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7627802E-5ABF-BF0F-AE1B-D4A345494BBD}"/>
              </a:ext>
            </a:extLst>
          </p:cNvPr>
          <p:cNvCxnSpPr>
            <a:cxnSpLocks/>
          </p:cNvCxnSpPr>
          <p:nvPr/>
        </p:nvCxnSpPr>
        <p:spPr>
          <a:xfrm flipH="1">
            <a:off x="8652284" y="2110646"/>
            <a:ext cx="2532930" cy="0"/>
          </a:xfrm>
          <a:prstGeom prst="line">
            <a:avLst/>
          </a:prstGeom>
          <a:ln w="38100"/>
        </p:spPr>
        <p:style>
          <a:lnRef idx="1">
            <a:schemeClr val="accent1"/>
          </a:lnRef>
          <a:fillRef idx="0">
            <a:schemeClr val="accent1"/>
          </a:fillRef>
          <a:effectRef idx="0">
            <a:schemeClr val="accent1"/>
          </a:effectRef>
          <a:fontRef idx="minor">
            <a:schemeClr val="tx1"/>
          </a:fontRef>
        </p:style>
      </p:cxnSp>
      <p:graphicFrame>
        <p:nvGraphicFramePr>
          <p:cNvPr id="12" name="グラフ 11">
            <a:extLst>
              <a:ext uri="{FF2B5EF4-FFF2-40B4-BE49-F238E27FC236}">
                <a16:creationId xmlns:a16="http://schemas.microsoft.com/office/drawing/2014/main" id="{801659DD-F945-E7FC-FD12-E4DAFE40DA31}"/>
              </a:ext>
            </a:extLst>
          </p:cNvPr>
          <p:cNvGraphicFramePr/>
          <p:nvPr/>
        </p:nvGraphicFramePr>
        <p:xfrm>
          <a:off x="5519936" y="1786610"/>
          <a:ext cx="7884104" cy="5134778"/>
        </p:xfrm>
        <a:graphic>
          <a:graphicData uri="http://schemas.openxmlformats.org/drawingml/2006/chart">
            <c:chart xmlns:c="http://schemas.openxmlformats.org/drawingml/2006/chart" xmlns:r="http://schemas.openxmlformats.org/officeDocument/2006/relationships" r:id="rId4"/>
          </a:graphicData>
        </a:graphic>
      </p:graphicFrame>
      <p:sp>
        <p:nvSpPr>
          <p:cNvPr id="3" name="テキスト プレースホルダー 2">
            <a:extLst>
              <a:ext uri="{FF2B5EF4-FFF2-40B4-BE49-F238E27FC236}">
                <a16:creationId xmlns:a16="http://schemas.microsoft.com/office/drawing/2014/main" id="{FF10F2C0-A518-EAF6-7548-8E1A9F103285}"/>
              </a:ext>
            </a:extLst>
          </p:cNvPr>
          <p:cNvSpPr>
            <a:spLocks noGrp="1"/>
          </p:cNvSpPr>
          <p:nvPr>
            <p:ph type="body" sz="quarter" idx="10"/>
          </p:nvPr>
        </p:nvSpPr>
        <p:spPr/>
        <p:txBody>
          <a:bodyPr/>
          <a:lstStyle/>
          <a:p>
            <a:r>
              <a:rPr lang="ja-JP" altLang="en-US" dirty="0">
                <a:latin typeface="游ゴシック" panose="020B0400000000000000" pitchFamily="50" charset="-128"/>
                <a:ea typeface="游ゴシック" panose="020B0400000000000000" pitchFamily="50" charset="-128"/>
              </a:rPr>
              <a:t>国内最大級の奨学生数</a:t>
            </a:r>
            <a:endParaRPr lang="ja-JP" altLang="en-US" sz="3600" dirty="0"/>
          </a:p>
        </p:txBody>
      </p:sp>
      <p:sp>
        <p:nvSpPr>
          <p:cNvPr id="2" name="吹き出し: 四角形 1">
            <a:extLst>
              <a:ext uri="{FF2B5EF4-FFF2-40B4-BE49-F238E27FC236}">
                <a16:creationId xmlns:a16="http://schemas.microsoft.com/office/drawing/2014/main" id="{DA049875-DE0B-6AB3-50EF-485B4C0FFAB0}"/>
              </a:ext>
            </a:extLst>
          </p:cNvPr>
          <p:cNvSpPr/>
          <p:nvPr/>
        </p:nvSpPr>
        <p:spPr>
          <a:xfrm>
            <a:off x="4943872" y="2744924"/>
            <a:ext cx="936104" cy="540060"/>
          </a:xfrm>
          <a:prstGeom prst="wedgeRectCallout">
            <a:avLst>
              <a:gd name="adj1" fmla="val -41537"/>
              <a:gd name="adj2" fmla="val 72421"/>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減少</a:t>
            </a:r>
          </a:p>
        </p:txBody>
      </p:sp>
    </p:spTree>
    <p:extLst>
      <p:ext uri="{BB962C8B-B14F-4D97-AF65-F5344CB8AC3E}">
        <p14:creationId xmlns:p14="http://schemas.microsoft.com/office/powerpoint/2010/main" val="1822766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直線コネクタ 25">
            <a:extLst>
              <a:ext uri="{FF2B5EF4-FFF2-40B4-BE49-F238E27FC236}">
                <a16:creationId xmlns:a16="http://schemas.microsoft.com/office/drawing/2014/main" id="{6C5607FB-ABF2-AEB6-C586-72A6F34BAEC0}"/>
              </a:ext>
            </a:extLst>
          </p:cNvPr>
          <p:cNvCxnSpPr/>
          <p:nvPr/>
        </p:nvCxnSpPr>
        <p:spPr>
          <a:xfrm>
            <a:off x="1764213" y="4251542"/>
            <a:ext cx="5213539" cy="259"/>
          </a:xfrm>
          <a:prstGeom prst="line">
            <a:avLst/>
          </a:prstGeom>
          <a:ln w="76200">
            <a:solidFill>
              <a:srgbClr val="FFE1F0"/>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52575564-0A7D-3F06-7A30-D18292A6A6C3}"/>
              </a:ext>
            </a:extLst>
          </p:cNvPr>
          <p:cNvCxnSpPr>
            <a:stCxn id="14" idx="3"/>
          </p:cNvCxnSpPr>
          <p:nvPr/>
        </p:nvCxnSpPr>
        <p:spPr>
          <a:xfrm>
            <a:off x="1778302" y="2312617"/>
            <a:ext cx="5213539" cy="259"/>
          </a:xfrm>
          <a:prstGeom prst="line">
            <a:avLst/>
          </a:prstGeom>
          <a:ln w="7620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 name="テキスト プレースホルダー 1">
            <a:extLst>
              <a:ext uri="{FF2B5EF4-FFF2-40B4-BE49-F238E27FC236}">
                <a16:creationId xmlns:a16="http://schemas.microsoft.com/office/drawing/2014/main" id="{44FEA20C-A640-659E-0C05-C4FCB47CABFD}"/>
              </a:ext>
            </a:extLst>
          </p:cNvPr>
          <p:cNvSpPr>
            <a:spLocks noGrp="1"/>
          </p:cNvSpPr>
          <p:nvPr>
            <p:ph type="body" sz="quarter" idx="10"/>
          </p:nvPr>
        </p:nvSpPr>
        <p:spPr/>
        <p:txBody>
          <a:bodyPr>
            <a:normAutofit/>
          </a:bodyPr>
          <a:lstStyle/>
          <a:p>
            <a:r>
              <a:rPr kumimoji="1" lang="ja-JP" altLang="en-US" dirty="0"/>
              <a:t>世話クラブ・カウンセラー制度</a:t>
            </a:r>
          </a:p>
        </p:txBody>
      </p:sp>
      <p:pic>
        <p:nvPicPr>
          <p:cNvPr id="12" name="図 11">
            <a:extLst>
              <a:ext uri="{FF2B5EF4-FFF2-40B4-BE49-F238E27FC236}">
                <a16:creationId xmlns:a16="http://schemas.microsoft.com/office/drawing/2014/main" id="{07EDAADD-C153-5E54-7BE5-77D91ADFB713}"/>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409014" y="3078420"/>
            <a:ext cx="1021367" cy="1871690"/>
          </a:xfrm>
          <a:prstGeom prst="rect">
            <a:avLst/>
          </a:prstGeom>
        </p:spPr>
      </p:pic>
      <p:pic>
        <p:nvPicPr>
          <p:cNvPr id="14" name="図 13">
            <a:extLst>
              <a:ext uri="{FF2B5EF4-FFF2-40B4-BE49-F238E27FC236}">
                <a16:creationId xmlns:a16="http://schemas.microsoft.com/office/drawing/2014/main" id="{46195FF0-98E3-87E7-5A63-D797F045AB1C}"/>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358227" y="1376772"/>
            <a:ext cx="1420075" cy="1871690"/>
          </a:xfrm>
          <a:prstGeom prst="rect">
            <a:avLst/>
          </a:prstGeom>
        </p:spPr>
      </p:pic>
      <p:pic>
        <p:nvPicPr>
          <p:cNvPr id="16" name="図 15">
            <a:extLst>
              <a:ext uri="{FF2B5EF4-FFF2-40B4-BE49-F238E27FC236}">
                <a16:creationId xmlns:a16="http://schemas.microsoft.com/office/drawing/2014/main" id="{78BB7309-18E7-B3CC-FA68-EE011636F725}"/>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3791745" y="3176972"/>
            <a:ext cx="792087" cy="1848207"/>
          </a:xfrm>
          <a:prstGeom prst="rect">
            <a:avLst/>
          </a:prstGeom>
        </p:spPr>
      </p:pic>
      <p:pic>
        <p:nvPicPr>
          <p:cNvPr id="18" name="図 17">
            <a:extLst>
              <a:ext uri="{FF2B5EF4-FFF2-40B4-BE49-F238E27FC236}">
                <a16:creationId xmlns:a16="http://schemas.microsoft.com/office/drawing/2014/main" id="{8C87262C-8417-05ED-9857-882B120C738E}"/>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2992487" y="1556792"/>
            <a:ext cx="858095" cy="1848207"/>
          </a:xfrm>
          <a:prstGeom prst="rect">
            <a:avLst/>
          </a:prstGeom>
        </p:spPr>
      </p:pic>
      <p:sp>
        <p:nvSpPr>
          <p:cNvPr id="19" name="楕円 18">
            <a:extLst>
              <a:ext uri="{FF2B5EF4-FFF2-40B4-BE49-F238E27FC236}">
                <a16:creationId xmlns:a16="http://schemas.microsoft.com/office/drawing/2014/main" id="{F405FD98-4D06-A886-92BA-F440AE7530A1}"/>
              </a:ext>
            </a:extLst>
          </p:cNvPr>
          <p:cNvSpPr/>
          <p:nvPr/>
        </p:nvSpPr>
        <p:spPr>
          <a:xfrm>
            <a:off x="5878114" y="1421149"/>
            <a:ext cx="1969402" cy="1848208"/>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コンテンツ プレースホルダー 12">
            <a:extLst>
              <a:ext uri="{FF2B5EF4-FFF2-40B4-BE49-F238E27FC236}">
                <a16:creationId xmlns:a16="http://schemas.microsoft.com/office/drawing/2014/main" id="{C572610A-AC5F-99B7-59BD-67D1EB1A0814}"/>
              </a:ext>
            </a:extLst>
          </p:cNvPr>
          <p:cNvSpPr txBox="1">
            <a:spLocks/>
          </p:cNvSpPr>
          <p:nvPr/>
        </p:nvSpPr>
        <p:spPr>
          <a:xfrm>
            <a:off x="4752747" y="2011542"/>
            <a:ext cx="4419491" cy="73328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spcBef>
                <a:spcPts val="0"/>
              </a:spcBef>
              <a:spcAft>
                <a:spcPts val="1800"/>
              </a:spcAft>
              <a:buNone/>
            </a:pPr>
            <a:r>
              <a:rPr lang="ja-JP" altLang="en-US" sz="3600" b="1" dirty="0">
                <a:latin typeface="+mn-ea"/>
              </a:rPr>
              <a:t>Ａロータリークラブ</a:t>
            </a:r>
            <a:endParaRPr lang="en-US" altLang="ja-JP" sz="3600" b="1" dirty="0">
              <a:latin typeface="+mn-ea"/>
            </a:endParaRPr>
          </a:p>
        </p:txBody>
      </p:sp>
      <p:sp>
        <p:nvSpPr>
          <p:cNvPr id="22" name="楕円 21">
            <a:extLst>
              <a:ext uri="{FF2B5EF4-FFF2-40B4-BE49-F238E27FC236}">
                <a16:creationId xmlns:a16="http://schemas.microsoft.com/office/drawing/2014/main" id="{7E4C7126-B6C8-72B9-3F12-A611E5C8B949}"/>
              </a:ext>
            </a:extLst>
          </p:cNvPr>
          <p:cNvSpPr/>
          <p:nvPr/>
        </p:nvSpPr>
        <p:spPr>
          <a:xfrm>
            <a:off x="5878114" y="3248462"/>
            <a:ext cx="1969402" cy="1848208"/>
          </a:xfrm>
          <a:prstGeom prst="ellipse">
            <a:avLst/>
          </a:prstGeom>
          <a:solidFill>
            <a:srgbClr val="FFE1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コンテンツ プレースホルダー 12">
            <a:extLst>
              <a:ext uri="{FF2B5EF4-FFF2-40B4-BE49-F238E27FC236}">
                <a16:creationId xmlns:a16="http://schemas.microsoft.com/office/drawing/2014/main" id="{CF75AAE4-851D-E476-2083-7539483E4B67}"/>
              </a:ext>
            </a:extLst>
          </p:cNvPr>
          <p:cNvSpPr txBox="1">
            <a:spLocks/>
          </p:cNvSpPr>
          <p:nvPr/>
        </p:nvSpPr>
        <p:spPr>
          <a:xfrm>
            <a:off x="4752747" y="3838855"/>
            <a:ext cx="4419491" cy="73328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spcBef>
                <a:spcPts val="0"/>
              </a:spcBef>
              <a:spcAft>
                <a:spcPts val="1800"/>
              </a:spcAft>
              <a:buNone/>
            </a:pPr>
            <a:r>
              <a:rPr lang="ja-JP" altLang="en-US" sz="3600" b="1" dirty="0">
                <a:latin typeface="+mn-ea"/>
              </a:rPr>
              <a:t>Ｂロータリークラブ</a:t>
            </a:r>
            <a:endParaRPr lang="en-US" altLang="ja-JP" sz="3600" b="1" dirty="0">
              <a:latin typeface="+mn-ea"/>
            </a:endParaRPr>
          </a:p>
        </p:txBody>
      </p:sp>
      <p:sp>
        <p:nvSpPr>
          <p:cNvPr id="28" name="コンテンツ プレースホルダー 12">
            <a:extLst>
              <a:ext uri="{FF2B5EF4-FFF2-40B4-BE49-F238E27FC236}">
                <a16:creationId xmlns:a16="http://schemas.microsoft.com/office/drawing/2014/main" id="{D71D35D4-07F3-4096-0F88-6CF24E6847BD}"/>
              </a:ext>
            </a:extLst>
          </p:cNvPr>
          <p:cNvSpPr txBox="1">
            <a:spLocks/>
          </p:cNvSpPr>
          <p:nvPr/>
        </p:nvSpPr>
        <p:spPr>
          <a:xfrm>
            <a:off x="8972883" y="1802253"/>
            <a:ext cx="2974446" cy="3038309"/>
          </a:xfrm>
          <a:prstGeom prst="rect">
            <a:avLst/>
          </a:prstGeom>
          <a:ln>
            <a:solidFill>
              <a:srgbClr val="FF5DAE"/>
            </a:solidFill>
          </a:ln>
        </p:spPr>
        <p:txBody>
          <a:bodyPr anchor="ctr" anchorCtr="0"/>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spcBef>
                <a:spcPts val="0"/>
              </a:spcBef>
              <a:spcAft>
                <a:spcPts val="1800"/>
              </a:spcAft>
              <a:buNone/>
            </a:pPr>
            <a:r>
              <a:rPr lang="ja-JP" altLang="en-US" sz="3000" b="1" dirty="0">
                <a:latin typeface="+mn-ea"/>
              </a:rPr>
              <a:t>奨学期間中は月</a:t>
            </a:r>
            <a:r>
              <a:rPr lang="en-US" altLang="ja-JP" sz="3000" b="1" dirty="0">
                <a:latin typeface="+mn-ea"/>
              </a:rPr>
              <a:t>1</a:t>
            </a:r>
            <a:r>
              <a:rPr lang="ja-JP" altLang="en-US" sz="3000" b="1" dirty="0">
                <a:latin typeface="+mn-ea"/>
              </a:rPr>
              <a:t>回以上の例会に出席し、皆さんの“仲間”の一員として交流します。</a:t>
            </a:r>
            <a:endParaRPr lang="en-US" altLang="ja-JP" sz="3000" b="1" dirty="0">
              <a:latin typeface="+mn-ea"/>
            </a:endParaRPr>
          </a:p>
        </p:txBody>
      </p:sp>
      <p:sp>
        <p:nvSpPr>
          <p:cNvPr id="30" name="TextBox 1">
            <a:extLst>
              <a:ext uri="{FF2B5EF4-FFF2-40B4-BE49-F238E27FC236}">
                <a16:creationId xmlns:a16="http://schemas.microsoft.com/office/drawing/2014/main" id="{D502459D-CCB1-8F71-3AA6-035A546DB4F0}"/>
              </a:ext>
            </a:extLst>
          </p:cNvPr>
          <p:cNvSpPr txBox="1"/>
          <p:nvPr/>
        </p:nvSpPr>
        <p:spPr>
          <a:xfrm>
            <a:off x="594360" y="5132007"/>
            <a:ext cx="10972800" cy="353943"/>
          </a:xfrm>
          <a:prstGeom prst="rect">
            <a:avLst/>
          </a:prstGeom>
          <a:noFill/>
        </p:spPr>
        <p:txBody>
          <a:bodyPr wrap="square" anchor="ctr">
            <a:spAutoFit/>
          </a:bodyPr>
          <a:lstStyle/>
          <a:p>
            <a:pPr algn="l"/>
            <a:r>
              <a:rPr lang="ja-JP" altLang="en-US" sz="1700" b="0" dirty="0">
                <a:solidFill>
                  <a:srgbClr val="5B6365"/>
                </a:solidFill>
                <a:latin typeface="Yu Gothic"/>
              </a:rPr>
              <a:t>ロータリー米山記念奨学金は、貧しい</a:t>
            </a:r>
            <a:r>
              <a:rPr lang="ja-JP" altLang="en-US" sz="1700" dirty="0">
                <a:solidFill>
                  <a:srgbClr val="5B6365"/>
                </a:solidFill>
                <a:latin typeface="Yu Gothic"/>
              </a:rPr>
              <a:t>留学生への</a:t>
            </a:r>
            <a:r>
              <a:rPr lang="ja-JP" altLang="en-US" sz="1700" b="0" dirty="0">
                <a:solidFill>
                  <a:srgbClr val="5B6365"/>
                </a:solidFill>
                <a:latin typeface="Yu Gothic"/>
              </a:rPr>
              <a:t>給付金ではありません。</a:t>
            </a:r>
            <a:endParaRPr sz="1700" b="0" dirty="0">
              <a:solidFill>
                <a:srgbClr val="5B6365"/>
              </a:solidFill>
              <a:latin typeface="Yu Gothic"/>
            </a:endParaRPr>
          </a:p>
        </p:txBody>
      </p:sp>
      <p:sp>
        <p:nvSpPr>
          <p:cNvPr id="32" name="テキスト ボックス 31">
            <a:extLst>
              <a:ext uri="{FF2B5EF4-FFF2-40B4-BE49-F238E27FC236}">
                <a16:creationId xmlns:a16="http://schemas.microsoft.com/office/drawing/2014/main" id="{A2E62B18-B37F-BE84-EFF2-0269CC66F01A}"/>
              </a:ext>
            </a:extLst>
          </p:cNvPr>
          <p:cNvSpPr txBox="1"/>
          <p:nvPr/>
        </p:nvSpPr>
        <p:spPr>
          <a:xfrm>
            <a:off x="564642" y="5376161"/>
            <a:ext cx="8964996" cy="707886"/>
          </a:xfrm>
          <a:prstGeom prst="rect">
            <a:avLst/>
          </a:prstGeom>
        </p:spPr>
        <p:txBody>
          <a:bodyPr wrap="square" rtlCol="0">
            <a:spAutoFit/>
          </a:bodyPr>
          <a:lstStyle/>
          <a:p>
            <a:r>
              <a:rPr kumimoji="1" lang="ja-JP" altLang="en-US" sz="4000" b="1" dirty="0">
                <a:latin typeface="+mn-ea"/>
              </a:rPr>
              <a:t>「お金を渡す」だけではなく、</a:t>
            </a:r>
          </a:p>
        </p:txBody>
      </p:sp>
      <p:sp>
        <p:nvSpPr>
          <p:cNvPr id="34" name="テキスト ボックス 33">
            <a:extLst>
              <a:ext uri="{FF2B5EF4-FFF2-40B4-BE49-F238E27FC236}">
                <a16:creationId xmlns:a16="http://schemas.microsoft.com/office/drawing/2014/main" id="{1DC0B2E5-7C40-FA94-8BAF-0B3E3B417BA2}"/>
              </a:ext>
            </a:extLst>
          </p:cNvPr>
          <p:cNvSpPr txBox="1"/>
          <p:nvPr/>
        </p:nvSpPr>
        <p:spPr>
          <a:xfrm>
            <a:off x="564642" y="6034870"/>
            <a:ext cx="8964996" cy="584775"/>
          </a:xfrm>
          <a:prstGeom prst="rect">
            <a:avLst/>
          </a:prstGeom>
        </p:spPr>
        <p:txBody>
          <a:bodyPr wrap="square" rtlCol="0">
            <a:spAutoFit/>
          </a:bodyPr>
          <a:lstStyle/>
          <a:p>
            <a:r>
              <a:rPr lang="ja-JP" altLang="en-US" sz="3200" b="1" dirty="0">
                <a:solidFill>
                  <a:srgbClr val="FF5DAE"/>
                </a:solidFill>
                <a:latin typeface="Yu Gothic"/>
              </a:rPr>
              <a:t>日本との“つながり”を育てる奨学金です。</a:t>
            </a:r>
          </a:p>
        </p:txBody>
      </p:sp>
      <p:sp>
        <p:nvSpPr>
          <p:cNvPr id="36" name="TextBox 24">
            <a:extLst>
              <a:ext uri="{FF2B5EF4-FFF2-40B4-BE49-F238E27FC236}">
                <a16:creationId xmlns:a16="http://schemas.microsoft.com/office/drawing/2014/main" id="{E6DA8FF1-5078-0F82-B052-96CC247D30CA}"/>
              </a:ext>
            </a:extLst>
          </p:cNvPr>
          <p:cNvSpPr txBox="1"/>
          <p:nvPr/>
        </p:nvSpPr>
        <p:spPr>
          <a:xfrm>
            <a:off x="8148228" y="5732276"/>
            <a:ext cx="3672408" cy="646331"/>
          </a:xfrm>
          <a:prstGeom prst="rect">
            <a:avLst/>
          </a:prstGeom>
          <a:noFill/>
        </p:spPr>
        <p:txBody>
          <a:bodyPr wrap="square" anchor="ctr">
            <a:spAutoFit/>
          </a:bodyPr>
          <a:lstStyle/>
          <a:p>
            <a:r>
              <a:rPr lang="ja-JP" altLang="en-US" sz="1800" dirty="0">
                <a:latin typeface="Yu Gothic"/>
              </a:rPr>
              <a:t>日本で何を学び、誰と出会い、将来どんな関わりを持つ人になるか</a:t>
            </a:r>
            <a:r>
              <a:rPr sz="1600" b="0" dirty="0">
                <a:latin typeface="Yu Gothic"/>
              </a:rPr>
              <a:t>。</a:t>
            </a:r>
          </a:p>
        </p:txBody>
      </p:sp>
      <p:sp>
        <p:nvSpPr>
          <p:cNvPr id="37" name="フリーフォーム: 図形 36">
            <a:extLst>
              <a:ext uri="{FF2B5EF4-FFF2-40B4-BE49-F238E27FC236}">
                <a16:creationId xmlns:a16="http://schemas.microsoft.com/office/drawing/2014/main" id="{505AA5F5-E8EF-CCBD-CB07-9C2B1975BBED}"/>
              </a:ext>
            </a:extLst>
          </p:cNvPr>
          <p:cNvSpPr/>
          <p:nvPr/>
        </p:nvSpPr>
        <p:spPr>
          <a:xfrm>
            <a:off x="8077200" y="5661248"/>
            <a:ext cx="1428750" cy="552450"/>
          </a:xfrm>
          <a:custGeom>
            <a:avLst/>
            <a:gdLst>
              <a:gd name="csX0" fmla="*/ 0 w 1428750"/>
              <a:gd name="csY0" fmla="*/ 552450 h 552450"/>
              <a:gd name="csX1" fmla="*/ 0 w 1428750"/>
              <a:gd name="csY1" fmla="*/ 0 h 552450"/>
              <a:gd name="csX2" fmla="*/ 1428750 w 1428750"/>
              <a:gd name="csY2" fmla="*/ 0 h 552450"/>
            </a:gdLst>
            <a:ahLst/>
            <a:cxnLst>
              <a:cxn ang="0">
                <a:pos x="csX0" y="csY0"/>
              </a:cxn>
              <a:cxn ang="0">
                <a:pos x="csX1" y="csY1"/>
              </a:cxn>
              <a:cxn ang="0">
                <a:pos x="csX2" y="csY2"/>
              </a:cxn>
            </a:cxnLst>
            <a:rect l="l" t="t" r="r" b="b"/>
            <a:pathLst>
              <a:path w="1428750" h="552450">
                <a:moveTo>
                  <a:pt x="0" y="552450"/>
                </a:moveTo>
                <a:lnTo>
                  <a:pt x="0" y="0"/>
                </a:lnTo>
                <a:lnTo>
                  <a:pt x="1428750" y="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フリーフォーム: 図形 38">
            <a:extLst>
              <a:ext uri="{FF2B5EF4-FFF2-40B4-BE49-F238E27FC236}">
                <a16:creationId xmlns:a16="http://schemas.microsoft.com/office/drawing/2014/main" id="{02601657-09A5-B376-D207-FC68DACB9AC9}"/>
              </a:ext>
            </a:extLst>
          </p:cNvPr>
          <p:cNvSpPr/>
          <p:nvPr/>
        </p:nvSpPr>
        <p:spPr>
          <a:xfrm flipH="1" flipV="1">
            <a:off x="10462914" y="5918423"/>
            <a:ext cx="1428750" cy="552450"/>
          </a:xfrm>
          <a:custGeom>
            <a:avLst/>
            <a:gdLst>
              <a:gd name="csX0" fmla="*/ 0 w 1428750"/>
              <a:gd name="csY0" fmla="*/ 552450 h 552450"/>
              <a:gd name="csX1" fmla="*/ 0 w 1428750"/>
              <a:gd name="csY1" fmla="*/ 0 h 552450"/>
              <a:gd name="csX2" fmla="*/ 1428750 w 1428750"/>
              <a:gd name="csY2" fmla="*/ 0 h 552450"/>
            </a:gdLst>
            <a:ahLst/>
            <a:cxnLst>
              <a:cxn ang="0">
                <a:pos x="csX0" y="csY0"/>
              </a:cxn>
              <a:cxn ang="0">
                <a:pos x="csX1" y="csY1"/>
              </a:cxn>
              <a:cxn ang="0">
                <a:pos x="csX2" y="csY2"/>
              </a:cxn>
            </a:cxnLst>
            <a:rect l="l" t="t" r="r" b="b"/>
            <a:pathLst>
              <a:path w="1428750" h="552450">
                <a:moveTo>
                  <a:pt x="0" y="552450"/>
                </a:moveTo>
                <a:lnTo>
                  <a:pt x="0" y="0"/>
                </a:lnTo>
                <a:lnTo>
                  <a:pt x="1428750" y="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026895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BF63012B-8C79-C798-7975-4E7CF0CFE86C}"/>
              </a:ext>
            </a:extLst>
          </p:cNvPr>
          <p:cNvSpPr txBox="1"/>
          <p:nvPr/>
        </p:nvSpPr>
        <p:spPr>
          <a:xfrm>
            <a:off x="457200" y="1267922"/>
            <a:ext cx="7731669" cy="584775"/>
          </a:xfrm>
          <a:prstGeom prst="rect">
            <a:avLst/>
          </a:prstGeom>
          <a:solidFill>
            <a:schemeClr val="tx1">
              <a:lumMod val="75000"/>
              <a:lumOff val="25000"/>
            </a:schemeClr>
          </a:solidFill>
        </p:spPr>
        <p:txBody>
          <a:bodyPr wrap="square" rtlCol="0">
            <a:spAutoFit/>
          </a:bodyPr>
          <a:lstStyle/>
          <a:p>
            <a:pPr lvl="0" algn="dist">
              <a:spcBef>
                <a:spcPct val="20000"/>
              </a:spcBef>
            </a:pPr>
            <a:r>
              <a:rPr lang="ja-JP" altLang="en-US" sz="3200" b="1" dirty="0">
                <a:solidFill>
                  <a:schemeClr val="bg1"/>
                </a:solidFill>
                <a:latin typeface="游ゴシック" panose="020B0400000000000000" pitchFamily="50" charset="-128"/>
                <a:ea typeface="游ゴシック" panose="020B0400000000000000" pitchFamily="50" charset="-128"/>
                <a:cs typeface="Meiryo UI" panose="020B0604030504040204" pitchFamily="50" charset="-128"/>
              </a:rPr>
              <a:t>採用基準（全国統一）</a:t>
            </a:r>
          </a:p>
        </p:txBody>
      </p:sp>
      <p:sp>
        <p:nvSpPr>
          <p:cNvPr id="4" name="テキスト ボックス 3">
            <a:extLst>
              <a:ext uri="{FF2B5EF4-FFF2-40B4-BE49-F238E27FC236}">
                <a16:creationId xmlns:a16="http://schemas.microsoft.com/office/drawing/2014/main" id="{2CF46A62-628C-7CCE-0706-EFF6B44B1F6F}"/>
              </a:ext>
            </a:extLst>
          </p:cNvPr>
          <p:cNvSpPr txBox="1"/>
          <p:nvPr/>
        </p:nvSpPr>
        <p:spPr>
          <a:xfrm>
            <a:off x="381000" y="4973530"/>
            <a:ext cx="8128862" cy="1579343"/>
          </a:xfrm>
          <a:prstGeom prst="rect">
            <a:avLst/>
          </a:prstGeom>
          <a:noFill/>
        </p:spPr>
        <p:txBody>
          <a:bodyPr wrap="square" rtlCol="0">
            <a:spAutoFit/>
          </a:bodyPr>
          <a:lstStyle/>
          <a:p>
            <a:pPr marL="182042" indent="-182042">
              <a:lnSpc>
                <a:spcPct val="90000"/>
              </a:lnSpc>
              <a:spcAft>
                <a:spcPts val="1200"/>
              </a:spcAft>
              <a:buFont typeface="Arial" panose="020B0604020202020204" pitchFamily="34" charset="0"/>
              <a:buChar char="•"/>
            </a:pPr>
            <a:r>
              <a:rPr lang="ja-JP" altLang="en-US" sz="3200" b="1" dirty="0">
                <a:latin typeface="游ゴシック" panose="020B0400000000000000" pitchFamily="50" charset="-128"/>
                <a:ea typeface="游ゴシック" panose="020B0400000000000000" pitchFamily="50" charset="-128"/>
                <a:cs typeface="Meiryo UI" panose="020B0604030504040204" pitchFamily="50" charset="-128"/>
              </a:rPr>
              <a:t>勉学への意欲、人物面・学業面が優秀、</a:t>
            </a:r>
            <a:br>
              <a:rPr lang="en-US" altLang="ja-JP" sz="3200" b="1" dirty="0">
                <a:latin typeface="游ゴシック" panose="020B0400000000000000" pitchFamily="50" charset="-128"/>
                <a:ea typeface="游ゴシック" panose="020B0400000000000000" pitchFamily="50" charset="-128"/>
                <a:cs typeface="Meiryo UI" panose="020B0604030504040204" pitchFamily="50" charset="-128"/>
              </a:rPr>
            </a:br>
            <a:r>
              <a:rPr lang="ja-JP" altLang="en-US" sz="3200" b="1" dirty="0">
                <a:latin typeface="游ゴシック" panose="020B0400000000000000" pitchFamily="50" charset="-128"/>
                <a:ea typeface="游ゴシック" panose="020B0400000000000000" pitchFamily="50" charset="-128"/>
                <a:cs typeface="Meiryo UI" panose="020B0604030504040204" pitchFamily="50" charset="-128"/>
              </a:rPr>
              <a:t>将来日本との架け橋になりうる人材</a:t>
            </a:r>
            <a:endParaRPr lang="en-US" altLang="ja-JP" sz="3200" b="1" dirty="0">
              <a:latin typeface="游ゴシック" panose="020B0400000000000000" pitchFamily="50" charset="-128"/>
              <a:ea typeface="游ゴシック" panose="020B0400000000000000" pitchFamily="50" charset="-128"/>
              <a:cs typeface="Meiryo UI" panose="020B0604030504040204" pitchFamily="50" charset="-128"/>
            </a:endParaRPr>
          </a:p>
          <a:p>
            <a:pPr marL="182042" indent="-182042">
              <a:lnSpc>
                <a:spcPct val="90000"/>
              </a:lnSpc>
              <a:spcAft>
                <a:spcPts val="667"/>
              </a:spcAft>
              <a:buFont typeface="Arial" panose="020B0604020202020204" pitchFamily="34" charset="0"/>
              <a:buChar char="•"/>
            </a:pPr>
            <a:r>
              <a:rPr lang="ja-JP" altLang="en-US" sz="3200" b="1" dirty="0">
                <a:latin typeface="游ゴシック" panose="020B0400000000000000" pitchFamily="50" charset="-128"/>
                <a:ea typeface="游ゴシック" panose="020B0400000000000000" pitchFamily="50" charset="-128"/>
                <a:cs typeface="Meiryo UI" panose="020B0604030504040204" pitchFamily="50" charset="-128"/>
              </a:rPr>
              <a:t>家庭状況、経済状況は評価対象外</a:t>
            </a:r>
            <a:endParaRPr lang="en-US" altLang="ja-JP" sz="3200" b="1" dirty="0">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6" name="正方形/長方形 5">
            <a:extLst>
              <a:ext uri="{FF2B5EF4-FFF2-40B4-BE49-F238E27FC236}">
                <a16:creationId xmlns:a16="http://schemas.microsoft.com/office/drawing/2014/main" id="{341EEF21-5D9D-2E8E-0814-524E4C850039}"/>
              </a:ext>
            </a:extLst>
          </p:cNvPr>
          <p:cNvSpPr/>
          <p:nvPr/>
        </p:nvSpPr>
        <p:spPr>
          <a:xfrm>
            <a:off x="476250" y="2056056"/>
            <a:ext cx="2880000" cy="1188000"/>
          </a:xfrm>
          <a:prstGeom prst="rect">
            <a:avLst/>
          </a:prstGeom>
          <a:solidFill>
            <a:srgbClr val="FFFDDD"/>
          </a:solidFill>
          <a:ln w="57150">
            <a:solidFill>
              <a:srgbClr val="71D4F7"/>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ja-JP" altLang="en-US" sz="3200" cap="small" spc="200" dirty="0">
                <a:solidFill>
                  <a:schemeClr val="tx1"/>
                </a:solidFill>
                <a:latin typeface="HGP創英角ｺﾞｼｯｸUB" pitchFamily="50" charset="-128"/>
                <a:ea typeface="HGP創英角ｺﾞｼｯｸUB" pitchFamily="50" charset="-128"/>
              </a:rPr>
              <a:t>留学の目的</a:t>
            </a:r>
            <a:br>
              <a:rPr lang="en-US" altLang="ja-JP" sz="3200" cap="small" spc="200" dirty="0">
                <a:solidFill>
                  <a:schemeClr val="tx1"/>
                </a:solidFill>
                <a:latin typeface="HGP創英角ｺﾞｼｯｸUB" pitchFamily="50" charset="-128"/>
                <a:ea typeface="HGP創英角ｺﾞｼｯｸUB" pitchFamily="50" charset="-128"/>
              </a:rPr>
            </a:br>
            <a:r>
              <a:rPr lang="ja-JP" altLang="en-US" sz="3200" cap="small" spc="200" dirty="0">
                <a:solidFill>
                  <a:schemeClr val="tx1"/>
                </a:solidFill>
                <a:latin typeface="HGP創英角ｺﾞｼｯｸUB" pitchFamily="50" charset="-128"/>
                <a:ea typeface="HGP創英角ｺﾞｼｯｸUB" pitchFamily="50" charset="-128"/>
              </a:rPr>
              <a:t>将来の目標</a:t>
            </a:r>
            <a:endParaRPr lang="en-US" altLang="ja-JP" sz="3200" cap="small" spc="200" dirty="0">
              <a:solidFill>
                <a:schemeClr val="tx1"/>
              </a:solidFill>
              <a:latin typeface="HGP創英角ｺﾞｼｯｸUB" pitchFamily="50" charset="-128"/>
              <a:ea typeface="HGP創英角ｺﾞｼｯｸUB" pitchFamily="50" charset="-128"/>
            </a:endParaRPr>
          </a:p>
        </p:txBody>
      </p:sp>
      <p:sp>
        <p:nvSpPr>
          <p:cNvPr id="7" name="正方形/長方形 6">
            <a:extLst>
              <a:ext uri="{FF2B5EF4-FFF2-40B4-BE49-F238E27FC236}">
                <a16:creationId xmlns:a16="http://schemas.microsoft.com/office/drawing/2014/main" id="{CEFFD6A7-4FFA-20C2-DCAC-38AD3D751B33}"/>
              </a:ext>
            </a:extLst>
          </p:cNvPr>
          <p:cNvSpPr/>
          <p:nvPr/>
        </p:nvSpPr>
        <p:spPr>
          <a:xfrm>
            <a:off x="476250" y="3456811"/>
            <a:ext cx="2880000" cy="1188000"/>
          </a:xfrm>
          <a:prstGeom prst="rect">
            <a:avLst/>
          </a:prstGeom>
          <a:solidFill>
            <a:srgbClr val="FFFDDD"/>
          </a:solidFill>
          <a:ln w="57150">
            <a:solidFill>
              <a:srgbClr val="71D4F7"/>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ja-JP" altLang="en-US" sz="3200" cap="small" spc="1000" dirty="0">
                <a:solidFill>
                  <a:schemeClr val="tx1"/>
                </a:solidFill>
                <a:latin typeface="HGP創英角ｺﾞｼｯｸUB" pitchFamily="50" charset="-128"/>
                <a:ea typeface="HGP創英角ｺﾞｼｯｸUB" pitchFamily="50" charset="-128"/>
              </a:rPr>
              <a:t>交流への</a:t>
            </a:r>
            <a:br>
              <a:rPr lang="en-US" altLang="ja-JP" sz="3200" cap="small" spc="1000" dirty="0">
                <a:solidFill>
                  <a:schemeClr val="tx1"/>
                </a:solidFill>
                <a:latin typeface="HGP創英角ｺﾞｼｯｸUB" pitchFamily="50" charset="-128"/>
                <a:ea typeface="HGP創英角ｺﾞｼｯｸUB" pitchFamily="50" charset="-128"/>
              </a:rPr>
            </a:br>
            <a:r>
              <a:rPr lang="ja-JP" altLang="en-US" sz="3200" cap="small" spc="1000" dirty="0">
                <a:solidFill>
                  <a:schemeClr val="tx1"/>
                </a:solidFill>
                <a:latin typeface="HGP創英角ｺﾞｼｯｸUB" pitchFamily="50" charset="-128"/>
                <a:ea typeface="HGP創英角ｺﾞｼｯｸUB" pitchFamily="50" charset="-128"/>
              </a:rPr>
              <a:t>熱意</a:t>
            </a:r>
            <a:endParaRPr lang="en-US" altLang="ja-JP" sz="3200" cap="small" spc="1000" dirty="0">
              <a:solidFill>
                <a:schemeClr val="tx1"/>
              </a:solidFill>
              <a:latin typeface="HGP創英角ｺﾞｼｯｸUB" pitchFamily="50" charset="-128"/>
              <a:ea typeface="HGP創英角ｺﾞｼｯｸUB" pitchFamily="50" charset="-128"/>
            </a:endParaRPr>
          </a:p>
        </p:txBody>
      </p:sp>
      <p:sp>
        <p:nvSpPr>
          <p:cNvPr id="8" name="正方形/長方形 7">
            <a:extLst>
              <a:ext uri="{FF2B5EF4-FFF2-40B4-BE49-F238E27FC236}">
                <a16:creationId xmlns:a16="http://schemas.microsoft.com/office/drawing/2014/main" id="{990191B9-C1A1-A99D-D54C-EEC327128FCE}"/>
              </a:ext>
            </a:extLst>
          </p:cNvPr>
          <p:cNvSpPr/>
          <p:nvPr/>
        </p:nvSpPr>
        <p:spPr>
          <a:xfrm>
            <a:off x="3581400" y="2069398"/>
            <a:ext cx="2880000" cy="1188000"/>
          </a:xfrm>
          <a:prstGeom prst="rect">
            <a:avLst/>
          </a:prstGeom>
          <a:solidFill>
            <a:srgbClr val="FFFDDD"/>
          </a:solidFill>
          <a:ln w="57150">
            <a:solidFill>
              <a:srgbClr val="71D4F7"/>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ja-JP" altLang="en-US" sz="3200" cap="small" spc="1000" dirty="0">
                <a:solidFill>
                  <a:schemeClr val="tx1"/>
                </a:solidFill>
                <a:latin typeface="HGP創英角ｺﾞｼｯｸUB" pitchFamily="50" charset="-128"/>
                <a:ea typeface="HGP創英角ｺﾞｼｯｸUB" pitchFamily="50" charset="-128"/>
              </a:rPr>
              <a:t>人間性</a:t>
            </a:r>
            <a:br>
              <a:rPr lang="en-US" altLang="ja-JP" sz="3200" cap="small" spc="1000" dirty="0">
                <a:solidFill>
                  <a:schemeClr val="tx1"/>
                </a:solidFill>
                <a:latin typeface="HGP創英角ｺﾞｼｯｸUB" pitchFamily="50" charset="-128"/>
                <a:ea typeface="HGP創英角ｺﾞｼｯｸUB" pitchFamily="50" charset="-128"/>
              </a:rPr>
            </a:br>
            <a:r>
              <a:rPr lang="ja-JP" altLang="en-US" sz="3200" cap="small" spc="1000" dirty="0">
                <a:solidFill>
                  <a:schemeClr val="tx1"/>
                </a:solidFill>
                <a:latin typeface="HGP創英角ｺﾞｼｯｸUB" pitchFamily="50" charset="-128"/>
                <a:ea typeface="HGP創英角ｺﾞｼｯｸUB" pitchFamily="50" charset="-128"/>
              </a:rPr>
              <a:t>人  柄</a:t>
            </a:r>
            <a:endParaRPr lang="en-US" altLang="ja-JP" sz="3200" cap="small" spc="1000" dirty="0">
              <a:solidFill>
                <a:schemeClr val="tx1"/>
              </a:solidFill>
              <a:latin typeface="HGP創英角ｺﾞｼｯｸUB" pitchFamily="50" charset="-128"/>
              <a:ea typeface="HGP創英角ｺﾞｼｯｸUB" pitchFamily="50" charset="-128"/>
            </a:endParaRPr>
          </a:p>
        </p:txBody>
      </p:sp>
      <p:sp>
        <p:nvSpPr>
          <p:cNvPr id="9" name="正方形/長方形 8">
            <a:extLst>
              <a:ext uri="{FF2B5EF4-FFF2-40B4-BE49-F238E27FC236}">
                <a16:creationId xmlns:a16="http://schemas.microsoft.com/office/drawing/2014/main" id="{147AF71F-3683-53A7-0AC5-AFB8D830245E}"/>
              </a:ext>
            </a:extLst>
          </p:cNvPr>
          <p:cNvSpPr/>
          <p:nvPr/>
        </p:nvSpPr>
        <p:spPr>
          <a:xfrm>
            <a:off x="3581400" y="3474099"/>
            <a:ext cx="2880000" cy="1188000"/>
          </a:xfrm>
          <a:prstGeom prst="rect">
            <a:avLst/>
          </a:prstGeom>
          <a:solidFill>
            <a:srgbClr val="FFFDDD"/>
          </a:solidFill>
          <a:ln w="57150">
            <a:solidFill>
              <a:srgbClr val="71D4F7"/>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ja-JP" altLang="en-US" sz="3000" cap="small" spc="200" dirty="0">
                <a:solidFill>
                  <a:schemeClr val="tx1"/>
                </a:solidFill>
                <a:latin typeface="HGP創英角ｺﾞｼｯｸUB" pitchFamily="50" charset="-128"/>
                <a:ea typeface="HGP創英角ｺﾞｼｯｸUB" pitchFamily="50" charset="-128"/>
              </a:rPr>
              <a:t>コミュニケーション能力</a:t>
            </a:r>
            <a:endParaRPr lang="en-US" altLang="ja-JP" sz="3000" cap="small" spc="200" dirty="0">
              <a:solidFill>
                <a:schemeClr val="tx1"/>
              </a:solidFill>
              <a:latin typeface="HGP創英角ｺﾞｼｯｸUB" pitchFamily="50" charset="-128"/>
              <a:ea typeface="HGP創英角ｺﾞｼｯｸUB" pitchFamily="50" charset="-128"/>
            </a:endParaRPr>
          </a:p>
        </p:txBody>
      </p:sp>
      <p:sp>
        <p:nvSpPr>
          <p:cNvPr id="10" name="正方形/長方形 9">
            <a:extLst>
              <a:ext uri="{FF2B5EF4-FFF2-40B4-BE49-F238E27FC236}">
                <a16:creationId xmlns:a16="http://schemas.microsoft.com/office/drawing/2014/main" id="{38200EC6-97A2-5FDD-758E-42F20F23D95C}"/>
              </a:ext>
            </a:extLst>
          </p:cNvPr>
          <p:cNvSpPr/>
          <p:nvPr/>
        </p:nvSpPr>
        <p:spPr>
          <a:xfrm>
            <a:off x="7467600" y="2057400"/>
            <a:ext cx="721269" cy="2604699"/>
          </a:xfrm>
          <a:prstGeom prst="rect">
            <a:avLst/>
          </a:prstGeom>
          <a:solidFill>
            <a:srgbClr val="FFFDDD"/>
          </a:solidFill>
          <a:ln w="57150">
            <a:solidFill>
              <a:srgbClr val="71D4F7"/>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ja-JP" altLang="en-US" sz="3200" cap="small" spc="200" dirty="0">
                <a:solidFill>
                  <a:schemeClr val="tx1"/>
                </a:solidFill>
                <a:latin typeface="HGP創英角ｺﾞｼｯｸUB" pitchFamily="50" charset="-128"/>
                <a:ea typeface="HGP創英角ｺﾞｼｯｸUB" pitchFamily="50" charset="-128"/>
              </a:rPr>
              <a:t>地区裁量</a:t>
            </a:r>
            <a:endParaRPr lang="en-US" altLang="ja-JP" sz="3200" cap="small" spc="200" dirty="0">
              <a:solidFill>
                <a:schemeClr val="tx1"/>
              </a:solidFill>
              <a:latin typeface="HGP創英角ｺﾞｼｯｸUB" pitchFamily="50" charset="-128"/>
              <a:ea typeface="HGP創英角ｺﾞｼｯｸUB" pitchFamily="50" charset="-128"/>
            </a:endParaRPr>
          </a:p>
        </p:txBody>
      </p:sp>
      <p:sp>
        <p:nvSpPr>
          <p:cNvPr id="11" name="加算記号 10">
            <a:extLst>
              <a:ext uri="{FF2B5EF4-FFF2-40B4-BE49-F238E27FC236}">
                <a16:creationId xmlns:a16="http://schemas.microsoft.com/office/drawing/2014/main" id="{FC516C46-102E-62C8-C7A3-58E3A9A119E4}"/>
              </a:ext>
            </a:extLst>
          </p:cNvPr>
          <p:cNvSpPr/>
          <p:nvPr/>
        </p:nvSpPr>
        <p:spPr>
          <a:xfrm>
            <a:off x="6629400" y="3004667"/>
            <a:ext cx="792088" cy="848666"/>
          </a:xfrm>
          <a:prstGeom prst="mathPlus">
            <a:avLst>
              <a:gd name="adj1" fmla="val 13802"/>
            </a:avLst>
          </a:prstGeom>
          <a:solidFill>
            <a:srgbClr val="71D4F7"/>
          </a:solidFill>
          <a:ln>
            <a:solidFill>
              <a:srgbClr val="71D4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71D4F7"/>
              </a:solidFill>
            </a:endParaRPr>
          </a:p>
        </p:txBody>
      </p:sp>
      <p:pic>
        <p:nvPicPr>
          <p:cNvPr id="2" name="図 1">
            <a:extLst>
              <a:ext uri="{FF2B5EF4-FFF2-40B4-BE49-F238E27FC236}">
                <a16:creationId xmlns:a16="http://schemas.microsoft.com/office/drawing/2014/main" id="{1D30FE18-8500-AB8B-8087-D42DBFC963D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47723" y="2085211"/>
            <a:ext cx="3415677" cy="3401189"/>
          </a:xfrm>
          <a:prstGeom prst="rect">
            <a:avLst/>
          </a:prstGeom>
        </p:spPr>
      </p:pic>
      <p:sp>
        <p:nvSpPr>
          <p:cNvPr id="12" name="テキスト プレースホルダー 11">
            <a:extLst>
              <a:ext uri="{FF2B5EF4-FFF2-40B4-BE49-F238E27FC236}">
                <a16:creationId xmlns:a16="http://schemas.microsoft.com/office/drawing/2014/main" id="{C876D431-552F-A3C8-C620-08DECF5D1260}"/>
              </a:ext>
            </a:extLst>
          </p:cNvPr>
          <p:cNvSpPr>
            <a:spLocks noGrp="1"/>
          </p:cNvSpPr>
          <p:nvPr>
            <p:ph type="body" sz="quarter" idx="10"/>
          </p:nvPr>
        </p:nvSpPr>
        <p:spPr/>
        <p:txBody>
          <a:bodyPr/>
          <a:lstStyle/>
          <a:p>
            <a:r>
              <a:rPr lang="ja-JP" altLang="en-US" dirty="0"/>
              <a:t>奨学生の選考</a:t>
            </a:r>
          </a:p>
        </p:txBody>
      </p:sp>
    </p:spTree>
    <p:extLst>
      <p:ext uri="{BB962C8B-B14F-4D97-AF65-F5344CB8AC3E}">
        <p14:creationId xmlns:p14="http://schemas.microsoft.com/office/powerpoint/2010/main" val="3612365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fill="hold" grpId="0" nodeType="afterEffect">
                                  <p:stCondLst>
                                    <p:cond delay="2000"/>
                                  </p:stCondLst>
                                  <p:childTnLst>
                                    <p:animClr clrSpc="rgb" dir="cw">
                                      <p:cBhvr>
                                        <p:cTn id="6" dur="1000" fill="hold"/>
                                        <p:tgtEl>
                                          <p:spTgt spid="6"/>
                                        </p:tgtEl>
                                        <p:attrNameLst>
                                          <p:attrName>fillcolor</p:attrName>
                                        </p:attrNameLst>
                                      </p:cBhvr>
                                      <p:to>
                                        <a:srgbClr val="FFF9AB"/>
                                      </p:to>
                                    </p:animClr>
                                    <p:set>
                                      <p:cBhvr>
                                        <p:cTn id="7" dur="1000" fill="hold"/>
                                        <p:tgtEl>
                                          <p:spTgt spid="6"/>
                                        </p:tgtEl>
                                        <p:attrNameLst>
                                          <p:attrName>fill.type</p:attrName>
                                        </p:attrNameLst>
                                      </p:cBhvr>
                                      <p:to>
                                        <p:strVal val="solid"/>
                                      </p:to>
                                    </p:set>
                                    <p:set>
                                      <p:cBhvr>
                                        <p:cTn id="8" dur="1000" fill="hold"/>
                                        <p:tgtEl>
                                          <p:spTgt spid="6"/>
                                        </p:tgtEl>
                                        <p:attrNameLst>
                                          <p:attrName>fill.on</p:attrName>
                                        </p:attrNameLst>
                                      </p:cBhvr>
                                      <p:to>
                                        <p:strVal val="true"/>
                                      </p:to>
                                    </p:set>
                                  </p:childTnLst>
                                </p:cTn>
                              </p:par>
                            </p:childTnLst>
                          </p:cTn>
                        </p:par>
                        <p:par>
                          <p:cTn id="9" fill="hold">
                            <p:stCondLst>
                              <p:cond delay="3000"/>
                            </p:stCondLst>
                            <p:childTnLst>
                              <p:par>
                                <p:cTn id="10" presetID="1" presetClass="emph" presetSubtype="2" fill="hold" nodeType="afterEffect">
                                  <p:stCondLst>
                                    <p:cond delay="0"/>
                                  </p:stCondLst>
                                  <p:childTnLst>
                                    <p:animClr clrSpc="rgb" dir="cw">
                                      <p:cBhvr>
                                        <p:cTn id="11" dur="1000" fill="hold"/>
                                        <p:tgtEl>
                                          <p:spTgt spid="7"/>
                                        </p:tgtEl>
                                        <p:attrNameLst>
                                          <p:attrName>fillcolor</p:attrName>
                                        </p:attrNameLst>
                                      </p:cBhvr>
                                      <p:to>
                                        <a:srgbClr val="FFF9AB"/>
                                      </p:to>
                                    </p:animClr>
                                    <p:set>
                                      <p:cBhvr>
                                        <p:cTn id="12" dur="1000" fill="hold"/>
                                        <p:tgtEl>
                                          <p:spTgt spid="7"/>
                                        </p:tgtEl>
                                        <p:attrNameLst>
                                          <p:attrName>fill.type</p:attrName>
                                        </p:attrNameLst>
                                      </p:cBhvr>
                                      <p:to>
                                        <p:strVal val="solid"/>
                                      </p:to>
                                    </p:set>
                                    <p:set>
                                      <p:cBhvr>
                                        <p:cTn id="13" dur="1000" fill="hold"/>
                                        <p:tgtEl>
                                          <p:spTgt spid="7"/>
                                        </p:tgtEl>
                                        <p:attrNameLst>
                                          <p:attrName>fill.on</p:attrName>
                                        </p:attrNameLst>
                                      </p:cBhvr>
                                      <p:to>
                                        <p:strVal val="true"/>
                                      </p:to>
                                    </p:set>
                                  </p:childTnLst>
                                </p:cTn>
                              </p:par>
                            </p:childTnLst>
                          </p:cTn>
                        </p:par>
                        <p:par>
                          <p:cTn id="14" fill="hold">
                            <p:stCondLst>
                              <p:cond delay="4000"/>
                            </p:stCondLst>
                            <p:childTnLst>
                              <p:par>
                                <p:cTn id="15" presetID="1" presetClass="emph" presetSubtype="2" fill="hold" nodeType="afterEffect">
                                  <p:stCondLst>
                                    <p:cond delay="0"/>
                                  </p:stCondLst>
                                  <p:childTnLst>
                                    <p:animClr clrSpc="rgb" dir="cw">
                                      <p:cBhvr>
                                        <p:cTn id="16" dur="1000" fill="hold"/>
                                        <p:tgtEl>
                                          <p:spTgt spid="8"/>
                                        </p:tgtEl>
                                        <p:attrNameLst>
                                          <p:attrName>fillcolor</p:attrName>
                                        </p:attrNameLst>
                                      </p:cBhvr>
                                      <p:to>
                                        <a:srgbClr val="FFF9AB"/>
                                      </p:to>
                                    </p:animClr>
                                    <p:set>
                                      <p:cBhvr>
                                        <p:cTn id="17" dur="1000" fill="hold"/>
                                        <p:tgtEl>
                                          <p:spTgt spid="8"/>
                                        </p:tgtEl>
                                        <p:attrNameLst>
                                          <p:attrName>fill.type</p:attrName>
                                        </p:attrNameLst>
                                      </p:cBhvr>
                                      <p:to>
                                        <p:strVal val="solid"/>
                                      </p:to>
                                    </p:set>
                                    <p:set>
                                      <p:cBhvr>
                                        <p:cTn id="18" dur="1000" fill="hold"/>
                                        <p:tgtEl>
                                          <p:spTgt spid="8"/>
                                        </p:tgtEl>
                                        <p:attrNameLst>
                                          <p:attrName>fill.on</p:attrName>
                                        </p:attrNameLst>
                                      </p:cBhvr>
                                      <p:to>
                                        <p:strVal val="true"/>
                                      </p:to>
                                    </p:set>
                                  </p:childTnLst>
                                </p:cTn>
                              </p:par>
                            </p:childTnLst>
                          </p:cTn>
                        </p:par>
                        <p:par>
                          <p:cTn id="19" fill="hold">
                            <p:stCondLst>
                              <p:cond delay="5000"/>
                            </p:stCondLst>
                            <p:childTnLst>
                              <p:par>
                                <p:cTn id="20" presetID="1" presetClass="emph" presetSubtype="2" fill="hold" nodeType="afterEffect">
                                  <p:stCondLst>
                                    <p:cond delay="0"/>
                                  </p:stCondLst>
                                  <p:childTnLst>
                                    <p:animClr clrSpc="rgb" dir="cw">
                                      <p:cBhvr>
                                        <p:cTn id="21" dur="1000" fill="hold"/>
                                        <p:tgtEl>
                                          <p:spTgt spid="9"/>
                                        </p:tgtEl>
                                        <p:attrNameLst>
                                          <p:attrName>fillcolor</p:attrName>
                                        </p:attrNameLst>
                                      </p:cBhvr>
                                      <p:to>
                                        <a:srgbClr val="FFF9AB"/>
                                      </p:to>
                                    </p:animClr>
                                    <p:set>
                                      <p:cBhvr>
                                        <p:cTn id="22" dur="1000" fill="hold"/>
                                        <p:tgtEl>
                                          <p:spTgt spid="9"/>
                                        </p:tgtEl>
                                        <p:attrNameLst>
                                          <p:attrName>fill.type</p:attrName>
                                        </p:attrNameLst>
                                      </p:cBhvr>
                                      <p:to>
                                        <p:strVal val="solid"/>
                                      </p:to>
                                    </p:set>
                                    <p:set>
                                      <p:cBhvr>
                                        <p:cTn id="23" dur="1000" fill="hold"/>
                                        <p:tgtEl>
                                          <p:spTgt spid="9"/>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27B3F-9918-26C0-7434-307FCBD6CB1F}"/>
            </a:ext>
          </a:extLst>
        </p:cNvPr>
        <p:cNvGrpSpPr/>
        <p:nvPr/>
      </p:nvGrpSpPr>
      <p:grpSpPr>
        <a:xfrm>
          <a:off x="0" y="0"/>
          <a:ext cx="0" cy="0"/>
          <a:chOff x="0" y="0"/>
          <a:chExt cx="0" cy="0"/>
        </a:xfrm>
      </p:grpSpPr>
      <p:sp>
        <p:nvSpPr>
          <p:cNvPr id="4" name="タイトル 1">
            <a:extLst>
              <a:ext uri="{FF2B5EF4-FFF2-40B4-BE49-F238E27FC236}">
                <a16:creationId xmlns:a16="http://schemas.microsoft.com/office/drawing/2014/main" id="{C39FF80F-D423-4C8E-0B12-B6DEB6B72D4A}"/>
              </a:ext>
            </a:extLst>
          </p:cNvPr>
          <p:cNvSpPr txBox="1">
            <a:spLocks/>
          </p:cNvSpPr>
          <p:nvPr/>
        </p:nvSpPr>
        <p:spPr>
          <a:xfrm>
            <a:off x="990600" y="1981200"/>
            <a:ext cx="3048000" cy="2819400"/>
          </a:xfrm>
          <a:prstGeom prst="rect">
            <a:avLst/>
          </a:prstGeom>
        </p:spPr>
        <p:txBody>
          <a:bodyPr vert="horz" lIns="60960" tIns="30480" rIns="60960" bIns="30480" rtlCol="0" anchor="ctr">
            <a:noAutofit/>
          </a:bodyPr>
          <a:lstStyle>
            <a:lvl1pPr algn="ctr" defTabSz="914400" rtl="0" eaLnBrk="1" latinLnBrk="0" hangingPunct="1">
              <a:spcBef>
                <a:spcPct val="0"/>
              </a:spcBef>
              <a:buNone/>
              <a:defRPr kumimoji="1" sz="16600" kern="1200">
                <a:solidFill>
                  <a:srgbClr val="A7E200"/>
                </a:solidFill>
                <a:latin typeface="Bahnschrift SemiBold SemiConden" panose="020B0502040204020203" pitchFamily="34" charset="0"/>
                <a:ea typeface="+mj-ea"/>
                <a:cs typeface="+mj-cs"/>
              </a:defRPr>
            </a:lvl1pPr>
          </a:lstStyle>
          <a:p>
            <a:pPr defTabSz="609630">
              <a:defRPr/>
            </a:pPr>
            <a:r>
              <a:rPr lang="en-US" altLang="ja-JP" sz="19100" dirty="0">
                <a:solidFill>
                  <a:schemeClr val="bg1"/>
                </a:solidFill>
                <a:latin typeface="游ゴシック" panose="020B0400000000000000" pitchFamily="50" charset="-128"/>
                <a:ea typeface="ＭＳ Ｐゴシック" panose="020B0600070205080204" pitchFamily="50" charset="-128"/>
              </a:rPr>
              <a:t>02</a:t>
            </a:r>
            <a:endParaRPr lang="ja-JP" altLang="en-US" sz="19100" dirty="0">
              <a:solidFill>
                <a:schemeClr val="bg1"/>
              </a:solidFill>
              <a:latin typeface="游ゴシック" panose="020B0400000000000000" pitchFamily="50" charset="-128"/>
              <a:ea typeface="ＭＳ Ｐゴシック" panose="020B0600070205080204" pitchFamily="50" charset="-128"/>
            </a:endParaRPr>
          </a:p>
        </p:txBody>
      </p:sp>
      <p:sp>
        <p:nvSpPr>
          <p:cNvPr id="2" name="テキスト プレースホルダー 1">
            <a:extLst>
              <a:ext uri="{FF2B5EF4-FFF2-40B4-BE49-F238E27FC236}">
                <a16:creationId xmlns:a16="http://schemas.microsoft.com/office/drawing/2014/main" id="{21C2DC23-4981-18C2-BFC0-9FB4A9621CF6}"/>
              </a:ext>
            </a:extLst>
          </p:cNvPr>
          <p:cNvSpPr>
            <a:spLocks noGrp="1"/>
          </p:cNvSpPr>
          <p:nvPr>
            <p:ph type="body" sz="quarter" idx="10"/>
          </p:nvPr>
        </p:nvSpPr>
        <p:spPr>
          <a:xfrm>
            <a:off x="3359696" y="2096852"/>
            <a:ext cx="5400600" cy="2340260"/>
          </a:xfrm>
        </p:spPr>
        <p:txBody>
          <a:bodyPr/>
          <a:lstStyle/>
          <a:p>
            <a:r>
              <a:rPr lang="ja-JP" altLang="en-US" sz="6600" dirty="0">
                <a:solidFill>
                  <a:sysClr val="windowText" lastClr="000000"/>
                </a:solidFill>
              </a:rPr>
              <a:t>あなたにとって米山とは？</a:t>
            </a:r>
          </a:p>
        </p:txBody>
      </p:sp>
    </p:spTree>
    <p:extLst>
      <p:ext uri="{BB962C8B-B14F-4D97-AF65-F5344CB8AC3E}">
        <p14:creationId xmlns:p14="http://schemas.microsoft.com/office/powerpoint/2010/main" val="3058587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58DA9A82-9FAA-9655-7F7D-46C0925D79D2}"/>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a:ext>
            </a:extLst>
          </a:blip>
          <a:srcRect/>
          <a:stretch>
            <a:fillRect/>
          </a:stretch>
        </p:blipFill>
        <p:spPr>
          <a:xfrm>
            <a:off x="-276708" y="728700"/>
            <a:ext cx="5727752" cy="6129300"/>
          </a:xfrm>
          <a:prstGeom prst="rect">
            <a:avLst/>
          </a:prstGeom>
        </p:spPr>
      </p:pic>
      <p:pic>
        <p:nvPicPr>
          <p:cNvPr id="5" name="図 4">
            <a:extLst>
              <a:ext uri="{FF2B5EF4-FFF2-40B4-BE49-F238E27FC236}">
                <a16:creationId xmlns:a16="http://schemas.microsoft.com/office/drawing/2014/main" id="{EEAABDC1-FEF0-D416-EBF3-AC21DA287EF7}"/>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a:ext>
            </a:extLst>
          </a:blip>
          <a:srcRect/>
          <a:stretch>
            <a:fillRect/>
          </a:stretch>
        </p:blipFill>
        <p:spPr>
          <a:xfrm>
            <a:off x="4170633" y="368660"/>
            <a:ext cx="4210236" cy="6480720"/>
          </a:xfrm>
          <a:prstGeom prst="rect">
            <a:avLst/>
          </a:prstGeom>
        </p:spPr>
      </p:pic>
      <p:pic>
        <p:nvPicPr>
          <p:cNvPr id="7" name="図 6">
            <a:extLst>
              <a:ext uri="{FF2B5EF4-FFF2-40B4-BE49-F238E27FC236}">
                <a16:creationId xmlns:a16="http://schemas.microsoft.com/office/drawing/2014/main" id="{3736B298-5F49-E057-FC2A-84C73A834909}"/>
              </a:ext>
            </a:extLst>
          </p:cNvPr>
          <p:cNvPicPr>
            <a:picLocks noGrp="1" noRot="1" noChangeAspect="1" noMove="1" noResize="1" noEditPoints="1" noAdjustHandles="1" noChangeArrowheads="1" noChangeShapeType="1" noCrop="1"/>
          </p:cNvPicPr>
          <p:nvPr/>
        </p:nvPicPr>
        <p:blipFill>
          <a:blip r:embed="rId5" cstate="print">
            <a:extLst>
              <a:ext uri="{28A0092B-C50C-407E-A947-70E740481C1C}">
                <a14:useLocalDpi xmlns:a14="http://schemas.microsoft.com/office/drawing/2010/main"/>
              </a:ext>
            </a:extLst>
          </a:blip>
          <a:srcRect/>
          <a:stretch>
            <a:fillRect/>
          </a:stretch>
        </p:blipFill>
        <p:spPr>
          <a:xfrm>
            <a:off x="7932204" y="674295"/>
            <a:ext cx="4506086" cy="6190179"/>
          </a:xfrm>
          <a:prstGeom prst="rect">
            <a:avLst/>
          </a:prstGeom>
        </p:spPr>
      </p:pic>
      <p:sp>
        <p:nvSpPr>
          <p:cNvPr id="8" name="テキスト ボックス 7">
            <a:extLst>
              <a:ext uri="{FF2B5EF4-FFF2-40B4-BE49-F238E27FC236}">
                <a16:creationId xmlns:a16="http://schemas.microsoft.com/office/drawing/2014/main" id="{E30616D2-EC07-553B-DE8D-D27885EB9988}"/>
              </a:ext>
            </a:extLst>
          </p:cNvPr>
          <p:cNvSpPr txBox="1"/>
          <p:nvPr/>
        </p:nvSpPr>
        <p:spPr>
          <a:xfrm>
            <a:off x="155340" y="179695"/>
            <a:ext cx="2880320" cy="1938992"/>
          </a:xfrm>
          <a:prstGeom prst="rect">
            <a:avLst/>
          </a:prstGeom>
        </p:spPr>
        <p:txBody>
          <a:bodyPr wrap="square" rtlCol="0">
            <a:spAutoFit/>
          </a:bodyPr>
          <a:lstStyle/>
          <a:p>
            <a:pPr algn="l"/>
            <a:r>
              <a:rPr kumimoji="1" lang="ja-JP" altLang="en-US" sz="4000" b="1" dirty="0">
                <a:latin typeface="貂明朝テキスト" panose="02020400000000000000" pitchFamily="18" charset="-128"/>
                <a:ea typeface="貂明朝テキスト" panose="02020400000000000000" pitchFamily="18" charset="-128"/>
              </a:rPr>
              <a:t>若者の未来と平和への投資</a:t>
            </a:r>
          </a:p>
        </p:txBody>
      </p:sp>
      <p:sp>
        <p:nvSpPr>
          <p:cNvPr id="10" name="テキスト ボックス 9">
            <a:extLst>
              <a:ext uri="{FF2B5EF4-FFF2-40B4-BE49-F238E27FC236}">
                <a16:creationId xmlns:a16="http://schemas.microsoft.com/office/drawing/2014/main" id="{233F5D8E-31BA-20AF-6C33-2C55F04FF2F7}"/>
              </a:ext>
            </a:extLst>
          </p:cNvPr>
          <p:cNvSpPr txBox="1"/>
          <p:nvPr/>
        </p:nvSpPr>
        <p:spPr>
          <a:xfrm>
            <a:off x="4187789" y="27707"/>
            <a:ext cx="5184575" cy="1323439"/>
          </a:xfrm>
          <a:prstGeom prst="rect">
            <a:avLst/>
          </a:prstGeom>
        </p:spPr>
        <p:txBody>
          <a:bodyPr wrap="square" rtlCol="0">
            <a:spAutoFit/>
          </a:bodyPr>
          <a:lstStyle/>
          <a:p>
            <a:pPr algn="l"/>
            <a:r>
              <a:rPr kumimoji="1" lang="ja-JP" altLang="en-US" sz="4000" b="1" dirty="0">
                <a:latin typeface="貂明朝テキスト" panose="02020400000000000000" pitchFamily="18" charset="-128"/>
                <a:ea typeface="貂明朝テキスト" panose="02020400000000000000" pitchFamily="18" charset="-128"/>
              </a:rPr>
              <a:t>日本と世界の未来をつなぐ　　 架け橋</a:t>
            </a:r>
          </a:p>
        </p:txBody>
      </p:sp>
      <p:sp>
        <p:nvSpPr>
          <p:cNvPr id="12" name="テキスト ボックス 11">
            <a:extLst>
              <a:ext uri="{FF2B5EF4-FFF2-40B4-BE49-F238E27FC236}">
                <a16:creationId xmlns:a16="http://schemas.microsoft.com/office/drawing/2014/main" id="{57AECE37-6C41-6692-7F6F-A7BFD46A3DCC}"/>
              </a:ext>
            </a:extLst>
          </p:cNvPr>
          <p:cNvSpPr txBox="1"/>
          <p:nvPr/>
        </p:nvSpPr>
        <p:spPr>
          <a:xfrm>
            <a:off x="9727925" y="15838"/>
            <a:ext cx="2687690" cy="1323439"/>
          </a:xfrm>
          <a:prstGeom prst="rect">
            <a:avLst/>
          </a:prstGeom>
        </p:spPr>
        <p:txBody>
          <a:bodyPr wrap="square" rtlCol="0">
            <a:spAutoFit/>
          </a:bodyPr>
          <a:lstStyle/>
          <a:p>
            <a:pPr algn="l"/>
            <a:r>
              <a:rPr kumimoji="1" lang="ja-JP" altLang="en-US" sz="4000" b="1" dirty="0">
                <a:latin typeface="貂明朝テキスト" panose="02020400000000000000" pitchFamily="18" charset="-128"/>
                <a:ea typeface="貂明朝テキスト" panose="02020400000000000000" pitchFamily="18" charset="-128"/>
              </a:rPr>
              <a:t>人と人を　　つなぐ愛</a:t>
            </a:r>
          </a:p>
        </p:txBody>
      </p:sp>
      <p:pic>
        <p:nvPicPr>
          <p:cNvPr id="14" name="グラフィックス 13">
            <a:extLst>
              <a:ext uri="{FF2B5EF4-FFF2-40B4-BE49-F238E27FC236}">
                <a16:creationId xmlns:a16="http://schemas.microsoft.com/office/drawing/2014/main" id="{FA21C96E-7FA4-DB3B-352D-37EF2C64A117}"/>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tretch>
            <a:fillRect/>
          </a:stretch>
        </p:blipFill>
        <p:spPr>
          <a:xfrm rot="20659916">
            <a:off x="1028432" y="4789483"/>
            <a:ext cx="1322081" cy="332245"/>
          </a:xfrm>
          <a:prstGeom prst="rect">
            <a:avLst/>
          </a:prstGeom>
        </p:spPr>
      </p:pic>
      <p:pic>
        <p:nvPicPr>
          <p:cNvPr id="16" name="グラフィックス 15">
            <a:extLst>
              <a:ext uri="{FF2B5EF4-FFF2-40B4-BE49-F238E27FC236}">
                <a16:creationId xmlns:a16="http://schemas.microsoft.com/office/drawing/2014/main" id="{A3F65E30-EC53-58A1-C192-FD81AC1FE824}"/>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tretch>
            <a:fillRect/>
          </a:stretch>
        </p:blipFill>
        <p:spPr>
          <a:xfrm rot="734601">
            <a:off x="5784868" y="5601413"/>
            <a:ext cx="1513839" cy="380435"/>
          </a:xfrm>
          <a:prstGeom prst="rect">
            <a:avLst/>
          </a:prstGeom>
        </p:spPr>
      </p:pic>
      <p:pic>
        <p:nvPicPr>
          <p:cNvPr id="18" name="グラフィックス 17">
            <a:extLst>
              <a:ext uri="{FF2B5EF4-FFF2-40B4-BE49-F238E27FC236}">
                <a16:creationId xmlns:a16="http://schemas.microsoft.com/office/drawing/2014/main" id="{B0FF62A6-3D5F-C956-AAAF-4CC9E567E5DF}"/>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tretch>
            <a:fillRect/>
          </a:stretch>
        </p:blipFill>
        <p:spPr>
          <a:xfrm rot="19647075">
            <a:off x="9546775" y="5062643"/>
            <a:ext cx="1513839" cy="462873"/>
          </a:xfrm>
          <a:prstGeom prst="rect">
            <a:avLst/>
          </a:prstGeom>
        </p:spPr>
      </p:pic>
      <p:pic>
        <p:nvPicPr>
          <p:cNvPr id="20" name="グラフィックス 19">
            <a:extLst>
              <a:ext uri="{FF2B5EF4-FFF2-40B4-BE49-F238E27FC236}">
                <a16:creationId xmlns:a16="http://schemas.microsoft.com/office/drawing/2014/main" id="{D4BC32FB-A197-26DC-F7F9-F8B424997117}"/>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tretch>
            <a:fillRect/>
          </a:stretch>
        </p:blipFill>
        <p:spPr>
          <a:xfrm rot="20659916">
            <a:off x="351979" y="4528710"/>
            <a:ext cx="1640483" cy="412261"/>
          </a:xfrm>
          <a:prstGeom prst="rect">
            <a:avLst/>
          </a:prstGeom>
        </p:spPr>
      </p:pic>
    </p:spTree>
    <p:extLst>
      <p:ext uri="{BB962C8B-B14F-4D97-AF65-F5344CB8AC3E}">
        <p14:creationId xmlns:p14="http://schemas.microsoft.com/office/powerpoint/2010/main" val="2382192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0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2000"/>
                                        <p:tgtEl>
                                          <p:spTgt spid="10"/>
                                        </p:tgtEl>
                                      </p:cBhvr>
                                    </p:animEffect>
                                  </p:childTnLst>
                                </p:cTn>
                              </p:par>
                              <p:par>
                                <p:cTn id="22" presetID="10"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2000"/>
                                        <p:tgtEl>
                                          <p:spTgt spid="5"/>
                                        </p:tgtEl>
                                      </p:cBhvr>
                                    </p:animEffect>
                                  </p:childTnLst>
                                </p:cTn>
                              </p:par>
                              <p:par>
                                <p:cTn id="25" presetID="10"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2000"/>
                                        <p:tgtEl>
                                          <p:spTgt spid="12"/>
                                        </p:tgtEl>
                                      </p:cBhvr>
                                    </p:animEffect>
                                  </p:childTnLst>
                                </p:cTn>
                              </p:par>
                              <p:par>
                                <p:cTn id="33" presetID="10" presetClass="entr" presetSubtype="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2000"/>
                                        <p:tgtEl>
                                          <p:spTgt spid="7"/>
                                        </p:tgtEl>
                                      </p:cBhvr>
                                    </p:animEffect>
                                  </p:childTnLst>
                                </p:cTn>
                              </p:par>
                              <p:par>
                                <p:cTn id="36" presetID="10" presetClass="entr" presetSubtype="0" fill="hold"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FFE1F0"/>
            </a:gs>
          </a:gsLst>
          <a:lin ang="5400000" scaled="1"/>
        </a:gradFill>
        <a:effectLst/>
      </p:bgPr>
    </p:bg>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2671379F-A156-A91B-EF1C-1B59A4CCCC23}"/>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a:ext>
            </a:extLst>
          </a:blip>
          <a:srcRect/>
          <a:stretch>
            <a:fillRect/>
          </a:stretch>
        </p:blipFill>
        <p:spPr>
          <a:xfrm>
            <a:off x="0" y="643154"/>
            <a:ext cx="4752528" cy="6214845"/>
          </a:xfrm>
          <a:prstGeom prst="rect">
            <a:avLst/>
          </a:prstGeom>
        </p:spPr>
      </p:pic>
      <p:sp>
        <p:nvSpPr>
          <p:cNvPr id="4" name="テキスト ボックス 3">
            <a:extLst>
              <a:ext uri="{FF2B5EF4-FFF2-40B4-BE49-F238E27FC236}">
                <a16:creationId xmlns:a16="http://schemas.microsoft.com/office/drawing/2014/main" id="{ED564A2B-2324-3248-EB5D-D5594D6E07E5}"/>
              </a:ext>
            </a:extLst>
          </p:cNvPr>
          <p:cNvSpPr txBox="1"/>
          <p:nvPr/>
        </p:nvSpPr>
        <p:spPr>
          <a:xfrm>
            <a:off x="-1" y="28916"/>
            <a:ext cx="4439817" cy="1938992"/>
          </a:xfrm>
          <a:prstGeom prst="rect">
            <a:avLst/>
          </a:prstGeom>
        </p:spPr>
        <p:txBody>
          <a:bodyPr wrap="square" rtlCol="0">
            <a:spAutoFit/>
          </a:bodyPr>
          <a:lstStyle/>
          <a:p>
            <a:pPr algn="l"/>
            <a:r>
              <a:rPr kumimoji="1" lang="ja-JP" altLang="en-US" sz="4000" b="1" dirty="0">
                <a:latin typeface="貂明朝テキスト" panose="02020400000000000000" pitchFamily="18" charset="-128"/>
                <a:ea typeface="貂明朝テキスト" panose="02020400000000000000" pitchFamily="18" charset="-128"/>
              </a:rPr>
              <a:t>日本でのすべてをサポートしていただいた存在</a:t>
            </a:r>
          </a:p>
        </p:txBody>
      </p:sp>
      <p:pic>
        <p:nvPicPr>
          <p:cNvPr id="7" name="図 6">
            <a:extLst>
              <a:ext uri="{FF2B5EF4-FFF2-40B4-BE49-F238E27FC236}">
                <a16:creationId xmlns:a16="http://schemas.microsoft.com/office/drawing/2014/main" id="{7ACBD1E6-C7E7-7B8F-80AF-86E49E050343}"/>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a:ext>
            </a:extLst>
          </a:blip>
          <a:srcRect/>
          <a:stretch>
            <a:fillRect/>
          </a:stretch>
        </p:blipFill>
        <p:spPr>
          <a:xfrm>
            <a:off x="4115781" y="-2120"/>
            <a:ext cx="8076220" cy="6857999"/>
          </a:xfrm>
          <a:prstGeom prst="rect">
            <a:avLst/>
          </a:prstGeom>
        </p:spPr>
      </p:pic>
      <p:sp>
        <p:nvSpPr>
          <p:cNvPr id="9" name="テキスト ボックス 8">
            <a:extLst>
              <a:ext uri="{FF2B5EF4-FFF2-40B4-BE49-F238E27FC236}">
                <a16:creationId xmlns:a16="http://schemas.microsoft.com/office/drawing/2014/main" id="{1223DBE9-2DF2-75FB-3AA0-F7821FD836DD}"/>
              </a:ext>
            </a:extLst>
          </p:cNvPr>
          <p:cNvSpPr txBox="1"/>
          <p:nvPr/>
        </p:nvSpPr>
        <p:spPr>
          <a:xfrm>
            <a:off x="6384032" y="149731"/>
            <a:ext cx="4752528" cy="830997"/>
          </a:xfrm>
          <a:prstGeom prst="rect">
            <a:avLst/>
          </a:prstGeom>
        </p:spPr>
        <p:txBody>
          <a:bodyPr wrap="square" rtlCol="0">
            <a:spAutoFit/>
          </a:bodyPr>
          <a:lstStyle/>
          <a:p>
            <a:pPr algn="ctr"/>
            <a:r>
              <a:rPr kumimoji="1" lang="ja-JP" altLang="en-US" sz="4000" b="1" dirty="0">
                <a:latin typeface="貂明朝テキスト" panose="02020400000000000000" pitchFamily="18" charset="-128"/>
                <a:ea typeface="貂明朝テキスト" panose="02020400000000000000" pitchFamily="18" charset="-128"/>
              </a:rPr>
              <a:t>私の</a:t>
            </a:r>
            <a:r>
              <a:rPr kumimoji="1" lang="ja-JP" altLang="en-US" sz="4800" b="1" dirty="0">
                <a:latin typeface="貂明朝テキスト" panose="02020400000000000000" pitchFamily="18" charset="-128"/>
                <a:ea typeface="貂明朝テキスト" panose="02020400000000000000" pitchFamily="18" charset="-128"/>
              </a:rPr>
              <a:t>人生</a:t>
            </a:r>
            <a:r>
              <a:rPr kumimoji="1" lang="ja-JP" altLang="en-US" sz="4000" b="1" dirty="0">
                <a:latin typeface="貂明朝テキスト" panose="02020400000000000000" pitchFamily="18" charset="-128"/>
                <a:ea typeface="貂明朝テキスト" panose="02020400000000000000" pitchFamily="18" charset="-128"/>
              </a:rPr>
              <a:t>の転機</a:t>
            </a:r>
          </a:p>
        </p:txBody>
      </p:sp>
      <p:grpSp>
        <p:nvGrpSpPr>
          <p:cNvPr id="16" name="グループ化 15">
            <a:extLst>
              <a:ext uri="{FF2B5EF4-FFF2-40B4-BE49-F238E27FC236}">
                <a16:creationId xmlns:a16="http://schemas.microsoft.com/office/drawing/2014/main" id="{8D92E38F-79D9-2A18-9348-607D2A58A455}"/>
              </a:ext>
            </a:extLst>
          </p:cNvPr>
          <p:cNvGrpSpPr>
            <a:grpSpLocks noGrp="1" noUngrp="1" noRot="1" noMove="1" noResize="1"/>
          </p:cNvGrpSpPr>
          <p:nvPr/>
        </p:nvGrpSpPr>
        <p:grpSpPr>
          <a:xfrm>
            <a:off x="587388" y="4752939"/>
            <a:ext cx="2293559" cy="664490"/>
            <a:chOff x="587388" y="4752939"/>
            <a:chExt cx="2293559" cy="664490"/>
          </a:xfrm>
        </p:grpSpPr>
        <p:pic>
          <p:nvPicPr>
            <p:cNvPr id="11" name="グラフィックス 10">
              <a:extLst>
                <a:ext uri="{FF2B5EF4-FFF2-40B4-BE49-F238E27FC236}">
                  <a16:creationId xmlns:a16="http://schemas.microsoft.com/office/drawing/2014/main" id="{A012487A-08A0-0F35-2A45-72502EE2CEE5}"/>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tretch>
              <a:fillRect/>
            </a:stretch>
          </p:blipFill>
          <p:spPr>
            <a:xfrm>
              <a:off x="1558866" y="5085184"/>
              <a:ext cx="1322081" cy="332245"/>
            </a:xfrm>
            <a:prstGeom prst="rect">
              <a:avLst/>
            </a:prstGeom>
          </p:spPr>
        </p:pic>
        <p:pic>
          <p:nvPicPr>
            <p:cNvPr id="13" name="グラフィックス 12">
              <a:extLst>
                <a:ext uri="{FF2B5EF4-FFF2-40B4-BE49-F238E27FC236}">
                  <a16:creationId xmlns:a16="http://schemas.microsoft.com/office/drawing/2014/main" id="{22187E34-2EDF-B52E-D3D9-10C4129C6A96}"/>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tretch>
              <a:fillRect/>
            </a:stretch>
          </p:blipFill>
          <p:spPr>
            <a:xfrm>
              <a:off x="587388" y="4752939"/>
              <a:ext cx="1322081" cy="332245"/>
            </a:xfrm>
            <a:prstGeom prst="rect">
              <a:avLst/>
            </a:prstGeom>
          </p:spPr>
        </p:pic>
        <p:pic>
          <p:nvPicPr>
            <p:cNvPr id="15" name="グラフィックス 14">
              <a:extLst>
                <a:ext uri="{FF2B5EF4-FFF2-40B4-BE49-F238E27FC236}">
                  <a16:creationId xmlns:a16="http://schemas.microsoft.com/office/drawing/2014/main" id="{EC65E318-3029-E2AC-704C-D6EBAE193ABE}"/>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tretch>
              <a:fillRect/>
            </a:stretch>
          </p:blipFill>
          <p:spPr>
            <a:xfrm>
              <a:off x="1248428" y="4752939"/>
              <a:ext cx="1322081" cy="332245"/>
            </a:xfrm>
            <a:prstGeom prst="rect">
              <a:avLst/>
            </a:prstGeom>
          </p:spPr>
        </p:pic>
      </p:grpSp>
      <p:pic>
        <p:nvPicPr>
          <p:cNvPr id="17" name="グラフィックス 16">
            <a:extLst>
              <a:ext uri="{FF2B5EF4-FFF2-40B4-BE49-F238E27FC236}">
                <a16:creationId xmlns:a16="http://schemas.microsoft.com/office/drawing/2014/main" id="{256830F0-A726-BB13-4857-38E192CF2443}"/>
              </a:ext>
            </a:extLst>
          </p:cNvPr>
          <p:cNvPicPr>
            <a:picLocks noGrp="1" noRo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tretch>
            <a:fillRect/>
          </a:stretch>
        </p:blipFill>
        <p:spPr>
          <a:xfrm rot="21319838">
            <a:off x="8003377" y="4894967"/>
            <a:ext cx="1513839" cy="380435"/>
          </a:xfrm>
          <a:prstGeom prst="rect">
            <a:avLst/>
          </a:prstGeom>
        </p:spPr>
      </p:pic>
    </p:spTree>
    <p:extLst>
      <p:ext uri="{BB962C8B-B14F-4D97-AF65-F5344CB8AC3E}">
        <p14:creationId xmlns:p14="http://schemas.microsoft.com/office/powerpoint/2010/main" val="1137463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0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2000"/>
                                        <p:tgtEl>
                                          <p:spTgt spid="9"/>
                                        </p:tgtEl>
                                      </p:cBhvr>
                                    </p:animEffect>
                                  </p:childTnLst>
                                </p:cTn>
                              </p:par>
                              <p:par>
                                <p:cTn id="19" presetID="10"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2000"/>
                                        <p:tgtEl>
                                          <p:spTgt spid="7"/>
                                        </p:tgtEl>
                                      </p:cBhvr>
                                    </p:animEffect>
                                  </p:childTnLst>
                                </p:cTn>
                              </p:par>
                              <p:par>
                                <p:cTn id="22" presetID="10" presetClass="entr" presetSubtype="0" fill="hold"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0F59C-1201-8AEE-D585-6AA96A45493D}"/>
            </a:ext>
          </a:extLst>
        </p:cNvPr>
        <p:cNvGrpSpPr/>
        <p:nvPr/>
      </p:nvGrpSpPr>
      <p:grpSpPr>
        <a:xfrm>
          <a:off x="0" y="0"/>
          <a:ext cx="0" cy="0"/>
          <a:chOff x="0" y="0"/>
          <a:chExt cx="0" cy="0"/>
        </a:xfrm>
      </p:grpSpPr>
      <p:sp>
        <p:nvSpPr>
          <p:cNvPr id="4" name="タイトル 1">
            <a:extLst>
              <a:ext uri="{FF2B5EF4-FFF2-40B4-BE49-F238E27FC236}">
                <a16:creationId xmlns:a16="http://schemas.microsoft.com/office/drawing/2014/main" id="{D8CD0FE4-5778-07B1-5E7F-829D7B8A9A37}"/>
              </a:ext>
            </a:extLst>
          </p:cNvPr>
          <p:cNvSpPr txBox="1">
            <a:spLocks/>
          </p:cNvSpPr>
          <p:nvPr/>
        </p:nvSpPr>
        <p:spPr>
          <a:xfrm>
            <a:off x="990600" y="1981200"/>
            <a:ext cx="3048000" cy="2819400"/>
          </a:xfrm>
          <a:prstGeom prst="rect">
            <a:avLst/>
          </a:prstGeom>
        </p:spPr>
        <p:txBody>
          <a:bodyPr vert="horz" lIns="60960" tIns="30480" rIns="60960" bIns="30480" rtlCol="0" anchor="ctr">
            <a:noAutofit/>
          </a:bodyPr>
          <a:lstStyle>
            <a:lvl1pPr algn="ctr" defTabSz="914400" rtl="0" eaLnBrk="1" latinLnBrk="0" hangingPunct="1">
              <a:spcBef>
                <a:spcPct val="0"/>
              </a:spcBef>
              <a:buNone/>
              <a:defRPr kumimoji="1" sz="16600" kern="1200">
                <a:solidFill>
                  <a:srgbClr val="A7E200"/>
                </a:solidFill>
                <a:latin typeface="Bahnschrift SemiBold SemiConden" panose="020B0502040204020203" pitchFamily="34" charset="0"/>
                <a:ea typeface="+mj-ea"/>
                <a:cs typeface="+mj-cs"/>
              </a:defRPr>
            </a:lvl1pPr>
          </a:lstStyle>
          <a:p>
            <a:pPr defTabSz="609630">
              <a:defRPr/>
            </a:pPr>
            <a:r>
              <a:rPr lang="en-US" altLang="ja-JP" sz="19100" dirty="0">
                <a:solidFill>
                  <a:schemeClr val="bg1"/>
                </a:solidFill>
                <a:latin typeface="游ゴシック" panose="020B0400000000000000" pitchFamily="50" charset="-128"/>
                <a:ea typeface="ＭＳ Ｐゴシック" panose="020B0600070205080204" pitchFamily="50" charset="-128"/>
              </a:rPr>
              <a:t>03</a:t>
            </a:r>
            <a:endParaRPr lang="ja-JP" altLang="en-US" sz="19100" dirty="0">
              <a:solidFill>
                <a:schemeClr val="bg1"/>
              </a:solidFill>
              <a:latin typeface="游ゴシック" panose="020B0400000000000000" pitchFamily="50" charset="-128"/>
              <a:ea typeface="ＭＳ Ｐゴシック" panose="020B0600070205080204" pitchFamily="50" charset="-128"/>
            </a:endParaRPr>
          </a:p>
        </p:txBody>
      </p:sp>
      <p:sp>
        <p:nvSpPr>
          <p:cNvPr id="6" name="テキスト プレースホルダー 2">
            <a:extLst>
              <a:ext uri="{FF2B5EF4-FFF2-40B4-BE49-F238E27FC236}">
                <a16:creationId xmlns:a16="http://schemas.microsoft.com/office/drawing/2014/main" id="{298EB56B-3F5A-572C-6A60-EECBF6B1246B}"/>
              </a:ext>
            </a:extLst>
          </p:cNvPr>
          <p:cNvSpPr txBox="1">
            <a:spLocks/>
          </p:cNvSpPr>
          <p:nvPr/>
        </p:nvSpPr>
        <p:spPr>
          <a:xfrm>
            <a:off x="6248400" y="2438431"/>
            <a:ext cx="4656741" cy="1904938"/>
          </a:xfrm>
          <a:prstGeom prst="rect">
            <a:avLst/>
          </a:prstGeom>
        </p:spPr>
        <p:txBody>
          <a:bodyPr vert="horz" lIns="60960" tIns="30480" rIns="60960" bIns="30480" rtlCol="0" anchor="ctr" anchorCtr="0">
            <a:noAutofit/>
          </a:bodyPr>
          <a:lstStyle>
            <a:lvl1pPr marL="0" indent="0" algn="l" defTabSz="914400" rtl="0" eaLnBrk="1" latinLnBrk="0" hangingPunct="1">
              <a:spcBef>
                <a:spcPct val="20000"/>
              </a:spcBef>
              <a:buFont typeface="Arial" panose="020B0604020202020204" pitchFamily="34" charset="0"/>
              <a:buNone/>
              <a:defRPr kumimoji="1" sz="6600" b="1" kern="1200">
                <a:solidFill>
                  <a:schemeClr val="tx1"/>
                </a:solidFill>
                <a:latin typeface="BIZ UDPゴシック" panose="020B0400000000000000" pitchFamily="50" charset="-128"/>
                <a:ea typeface="BIZ UDPゴシック" panose="020B0400000000000000" pitchFamily="50" charset="-128"/>
                <a:cs typeface="+mn-cs"/>
              </a:defRPr>
            </a:lvl1pPr>
            <a:lvl2pPr marL="457200" indent="0" algn="l" defTabSz="914400" rtl="0" eaLnBrk="1" latinLnBrk="0" hangingPunct="1">
              <a:spcBef>
                <a:spcPct val="20000"/>
              </a:spcBef>
              <a:buFont typeface="Arial" panose="020B0604020202020204" pitchFamily="34" charset="0"/>
              <a:buNone/>
              <a:defRPr kumimoji="1" sz="28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kumimoji="1" sz="24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kumimoji="1" sz="2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defTabSz="609630">
              <a:defRPr/>
            </a:pPr>
            <a:r>
              <a:rPr lang="ja-JP" altLang="en-US" sz="5867" dirty="0">
                <a:solidFill>
                  <a:sysClr val="windowText" lastClr="000000"/>
                </a:solidFill>
              </a:rPr>
              <a:t>事業の財政と寄付金</a:t>
            </a:r>
          </a:p>
        </p:txBody>
      </p:sp>
    </p:spTree>
    <p:extLst>
      <p:ext uri="{BB962C8B-B14F-4D97-AF65-F5344CB8AC3E}">
        <p14:creationId xmlns:p14="http://schemas.microsoft.com/office/powerpoint/2010/main" val="2079784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フリーフォーム: 図形 26">
            <a:extLst>
              <a:ext uri="{FF2B5EF4-FFF2-40B4-BE49-F238E27FC236}">
                <a16:creationId xmlns:a16="http://schemas.microsoft.com/office/drawing/2014/main" id="{B4EEFE3F-7053-6EF8-7B9B-F062A4632F2B}"/>
              </a:ext>
            </a:extLst>
          </p:cNvPr>
          <p:cNvSpPr/>
          <p:nvPr/>
        </p:nvSpPr>
        <p:spPr>
          <a:xfrm rot="13333686" flipH="1">
            <a:off x="7466058" y="106337"/>
            <a:ext cx="3965483" cy="3742565"/>
          </a:xfrm>
          <a:custGeom>
            <a:avLst/>
            <a:gdLst>
              <a:gd name="connsiteX0" fmla="*/ 48397 w 3625384"/>
              <a:gd name="connsiteY0" fmla="*/ 818270 h 3418887"/>
              <a:gd name="connsiteX1" fmla="*/ 2871452 w 3625384"/>
              <a:gd name="connsiteY1" fmla="*/ 3380583 h 3418887"/>
              <a:gd name="connsiteX2" fmla="*/ 3079928 w 3625384"/>
              <a:gd name="connsiteY2" fmla="*/ 3370490 h 3418887"/>
              <a:gd name="connsiteX3" fmla="*/ 3587081 w 3625384"/>
              <a:gd name="connsiteY3" fmla="*/ 2811729 h 3418887"/>
              <a:gd name="connsiteX4" fmla="*/ 3576987 w 3625384"/>
              <a:gd name="connsiteY4" fmla="*/ 2603253 h 3418887"/>
              <a:gd name="connsiteX5" fmla="*/ 1087558 w 3625384"/>
              <a:gd name="connsiteY5" fmla="*/ 343751 h 3418887"/>
              <a:gd name="connsiteX6" fmla="*/ 970801 w 3625384"/>
              <a:gd name="connsiteY6" fmla="*/ 0 h 3418887"/>
              <a:gd name="connsiteX7" fmla="*/ 909069 w 3625384"/>
              <a:gd name="connsiteY7" fmla="*/ 181747 h 3418887"/>
              <a:gd name="connsiteX8" fmla="*/ 753932 w 3625384"/>
              <a:gd name="connsiteY8" fmla="*/ 40939 h 3418887"/>
              <a:gd name="connsiteX9" fmla="*/ 545456 w 3625384"/>
              <a:gd name="connsiteY9" fmla="*/ 51033 h 3418887"/>
              <a:gd name="connsiteX10" fmla="*/ 38303 w 3625384"/>
              <a:gd name="connsiteY10" fmla="*/ 609793 h 3418887"/>
              <a:gd name="connsiteX11" fmla="*/ 48397 w 3625384"/>
              <a:gd name="connsiteY11" fmla="*/ 818270 h 341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25384" h="3418887">
                <a:moveTo>
                  <a:pt x="48397" y="818270"/>
                </a:moveTo>
                <a:lnTo>
                  <a:pt x="2871452" y="3380583"/>
                </a:lnTo>
                <a:cubicBezTo>
                  <a:pt x="2931808" y="3435366"/>
                  <a:pt x="3025146" y="3430847"/>
                  <a:pt x="3079928" y="3370490"/>
                </a:cubicBezTo>
                <a:lnTo>
                  <a:pt x="3587081" y="2811729"/>
                </a:lnTo>
                <a:cubicBezTo>
                  <a:pt x="3641863" y="2751373"/>
                  <a:pt x="3637344" y="2658035"/>
                  <a:pt x="3576987" y="2603253"/>
                </a:cubicBezTo>
                <a:lnTo>
                  <a:pt x="1087558" y="343751"/>
                </a:lnTo>
                <a:lnTo>
                  <a:pt x="970801" y="0"/>
                </a:lnTo>
                <a:lnTo>
                  <a:pt x="909069" y="181747"/>
                </a:lnTo>
                <a:lnTo>
                  <a:pt x="753932" y="40939"/>
                </a:lnTo>
                <a:cubicBezTo>
                  <a:pt x="693576" y="-13843"/>
                  <a:pt x="600238" y="-9324"/>
                  <a:pt x="545456" y="51033"/>
                </a:cubicBezTo>
                <a:lnTo>
                  <a:pt x="38303" y="609793"/>
                </a:lnTo>
                <a:cubicBezTo>
                  <a:pt x="-16479" y="670150"/>
                  <a:pt x="-11960" y="763488"/>
                  <a:pt x="48397" y="818270"/>
                </a:cubicBezTo>
                <a:close/>
              </a:path>
            </a:pathLst>
          </a:custGeom>
          <a:solidFill>
            <a:srgbClr val="404040"/>
          </a:solidFill>
          <a:ln w="76200">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120000" tIns="0" rIns="120000" rtlCol="0" anchor="ctr">
            <a:noAutofit/>
          </a:bodyPr>
          <a:lstStyle/>
          <a:p>
            <a:pPr>
              <a:lnSpc>
                <a:spcPts val="6000"/>
              </a:lnSpc>
            </a:pPr>
            <a:endParaRPr kumimoji="1" lang="ja-JP" altLang="en-US" sz="5334" b="1" dirty="0">
              <a:ln>
                <a:solidFill>
                  <a:schemeClr val="tx1"/>
                </a:solidFill>
              </a:ln>
              <a:solidFill>
                <a:srgbClr val="FFE737"/>
              </a:solidFill>
              <a:latin typeface="+mj-ea"/>
              <a:ea typeface="+mj-ea"/>
            </a:endParaRPr>
          </a:p>
        </p:txBody>
      </p:sp>
      <p:grpSp>
        <p:nvGrpSpPr>
          <p:cNvPr id="5" name="グループ化 4">
            <a:extLst>
              <a:ext uri="{FF2B5EF4-FFF2-40B4-BE49-F238E27FC236}">
                <a16:creationId xmlns:a16="http://schemas.microsoft.com/office/drawing/2014/main" id="{358B541F-E46A-F6D2-D85C-292767D30491}"/>
              </a:ext>
            </a:extLst>
          </p:cNvPr>
          <p:cNvGrpSpPr/>
          <p:nvPr/>
        </p:nvGrpSpPr>
        <p:grpSpPr>
          <a:xfrm>
            <a:off x="395182" y="2743200"/>
            <a:ext cx="5712916" cy="3962400"/>
            <a:chOff x="1496824" y="3610139"/>
            <a:chExt cx="7855941" cy="5194197"/>
          </a:xfrm>
        </p:grpSpPr>
        <p:sp>
          <p:nvSpPr>
            <p:cNvPr id="6" name="正方形/長方形 5">
              <a:extLst>
                <a:ext uri="{FF2B5EF4-FFF2-40B4-BE49-F238E27FC236}">
                  <a16:creationId xmlns:a16="http://schemas.microsoft.com/office/drawing/2014/main" id="{23DA0D48-7094-2575-3021-F2843877E47B}"/>
                </a:ext>
              </a:extLst>
            </p:cNvPr>
            <p:cNvSpPr/>
            <p:nvPr/>
          </p:nvSpPr>
          <p:spPr>
            <a:xfrm>
              <a:off x="1496824" y="3610139"/>
              <a:ext cx="7855941" cy="5194197"/>
            </a:xfrm>
            <a:prstGeom prst="rect">
              <a:avLst/>
            </a:prstGeom>
            <a:solidFill>
              <a:schemeClr val="accent5">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vert="horz" lIns="120000" tIns="0" rIns="120000" rtlCol="0" anchor="ctr"/>
            <a:lstStyle/>
            <a:p>
              <a:pPr>
                <a:lnSpc>
                  <a:spcPts val="6000"/>
                </a:lnSpc>
              </a:pPr>
              <a:endParaRPr lang="ja-JP" altLang="en-US" sz="5334" b="1" dirty="0">
                <a:ln>
                  <a:solidFill>
                    <a:schemeClr val="tx1"/>
                  </a:solidFill>
                </a:ln>
                <a:solidFill>
                  <a:srgbClr val="FFE737"/>
                </a:solidFill>
                <a:latin typeface="游ゴシック" panose="020B0400000000000000" pitchFamily="50" charset="-128"/>
                <a:ea typeface="游ゴシック" panose="020B0400000000000000" pitchFamily="50" charset="-128"/>
              </a:endParaRPr>
            </a:p>
          </p:txBody>
        </p:sp>
        <p:sp>
          <p:nvSpPr>
            <p:cNvPr id="7" name="テキスト ボックス 6">
              <a:extLst>
                <a:ext uri="{FF2B5EF4-FFF2-40B4-BE49-F238E27FC236}">
                  <a16:creationId xmlns:a16="http://schemas.microsoft.com/office/drawing/2014/main" id="{333F1870-CFC2-B670-4542-7CBE99CA599E}"/>
                </a:ext>
              </a:extLst>
            </p:cNvPr>
            <p:cNvSpPr txBox="1"/>
            <p:nvPr/>
          </p:nvSpPr>
          <p:spPr>
            <a:xfrm>
              <a:off x="1525818" y="6050030"/>
              <a:ext cx="7810786" cy="2561942"/>
            </a:xfrm>
            <a:prstGeom prst="rect">
              <a:avLst/>
            </a:prstGeom>
            <a:noFill/>
          </p:spPr>
          <p:txBody>
            <a:bodyPr wrap="square" rtlCol="0">
              <a:spAutoFit/>
            </a:bodyPr>
            <a:lstStyle/>
            <a:p>
              <a:pPr marL="355600" indent="-355600">
                <a:lnSpc>
                  <a:spcPct val="90000"/>
                </a:lnSpc>
                <a:spcAft>
                  <a:spcPts val="1200"/>
                </a:spcAft>
                <a:buFont typeface="Wingdings" panose="05000000000000000000" pitchFamily="2" charset="2"/>
                <a:buChar char="ü"/>
              </a:pP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クラブで決定した金額</a:t>
              </a:r>
              <a:r>
                <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rPr>
                <a:t>×</a:t>
              </a: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会員数をクラブから納入</a:t>
              </a:r>
              <a:endPar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endParaRPr>
            </a:p>
            <a:p>
              <a:pPr marL="355600" indent="-355600">
                <a:lnSpc>
                  <a:spcPct val="90000"/>
                </a:lnSpc>
                <a:spcAft>
                  <a:spcPts val="1200"/>
                </a:spcAft>
                <a:buFont typeface="Wingdings" panose="05000000000000000000" pitchFamily="2" charset="2"/>
                <a:buChar char="ü"/>
              </a:pP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財団法人設立時の約束</a:t>
              </a:r>
              <a:endPar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endParaRPr>
            </a:p>
            <a:p>
              <a:pPr marL="355600" indent="-355600">
                <a:lnSpc>
                  <a:spcPct val="90000"/>
                </a:lnSpc>
                <a:spcAft>
                  <a:spcPts val="1200"/>
                </a:spcAft>
                <a:buFont typeface="Wingdings" panose="05000000000000000000" pitchFamily="2" charset="2"/>
                <a:buChar char="ü"/>
              </a:pP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奨学会の安定財源</a:t>
              </a:r>
              <a:endPar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endParaRPr>
            </a:p>
          </p:txBody>
        </p:sp>
        <p:grpSp>
          <p:nvGrpSpPr>
            <p:cNvPr id="8" name="グループ化 7">
              <a:extLst>
                <a:ext uri="{FF2B5EF4-FFF2-40B4-BE49-F238E27FC236}">
                  <a16:creationId xmlns:a16="http://schemas.microsoft.com/office/drawing/2014/main" id="{D2DEB779-D23E-30C9-784F-00C3F34AAB8D}"/>
                </a:ext>
              </a:extLst>
            </p:cNvPr>
            <p:cNvGrpSpPr/>
            <p:nvPr/>
          </p:nvGrpSpPr>
          <p:grpSpPr>
            <a:xfrm>
              <a:off x="2470387" y="3880379"/>
              <a:ext cx="5908815" cy="1640168"/>
              <a:chOff x="10607291" y="3487316"/>
              <a:chExt cx="5908815" cy="1640168"/>
            </a:xfrm>
          </p:grpSpPr>
          <p:sp>
            <p:nvSpPr>
              <p:cNvPr id="9" name="コンテンツ プレースホルダー 2">
                <a:extLst>
                  <a:ext uri="{FF2B5EF4-FFF2-40B4-BE49-F238E27FC236}">
                    <a16:creationId xmlns:a16="http://schemas.microsoft.com/office/drawing/2014/main" id="{9E95C002-6736-5B70-636C-7691C11C2D94}"/>
                  </a:ext>
                </a:extLst>
              </p:cNvPr>
              <p:cNvSpPr txBox="1">
                <a:spLocks/>
              </p:cNvSpPr>
              <p:nvPr/>
            </p:nvSpPr>
            <p:spPr>
              <a:xfrm>
                <a:off x="10607291" y="3562306"/>
                <a:ext cx="5908815" cy="1500651"/>
              </a:xfrm>
              <a:prstGeom prst="rect">
                <a:avLst/>
              </a:prstGeom>
              <a:solidFill>
                <a:srgbClr val="FEFFF8"/>
              </a:solidFill>
            </p:spPr>
            <p:txBody>
              <a:bodyPr anchor="ctr" anchorCtr="0"/>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None/>
                </a:pPr>
                <a:r>
                  <a:rPr lang="ja-JP" altLang="en-US" sz="4000" b="1" dirty="0">
                    <a:latin typeface="游ゴシック" panose="020B0400000000000000" pitchFamily="50" charset="-128"/>
                    <a:ea typeface="游ゴシック" panose="020B0400000000000000" pitchFamily="50" charset="-128"/>
                  </a:rPr>
                  <a:t>普通</a:t>
                </a:r>
                <a:r>
                  <a:rPr lang="ja-JP" altLang="en-US" sz="2933" b="1" dirty="0">
                    <a:latin typeface="游ゴシック" panose="020B0400000000000000" pitchFamily="50" charset="-128"/>
                    <a:ea typeface="游ゴシック" panose="020B0400000000000000" pitchFamily="50" charset="-128"/>
                  </a:rPr>
                  <a:t>寄付金</a:t>
                </a:r>
                <a:endParaRPr lang="ja-JP" altLang="en-US" sz="2400" b="1" dirty="0">
                  <a:latin typeface="游ゴシック" panose="020B0400000000000000" pitchFamily="50" charset="-128"/>
                  <a:ea typeface="游ゴシック" panose="020B0400000000000000" pitchFamily="50" charset="-128"/>
                </a:endParaRPr>
              </a:p>
            </p:txBody>
          </p:sp>
          <p:sp>
            <p:nvSpPr>
              <p:cNvPr id="10" name="正方形/長方形 55">
                <a:extLst>
                  <a:ext uri="{FF2B5EF4-FFF2-40B4-BE49-F238E27FC236}">
                    <a16:creationId xmlns:a16="http://schemas.microsoft.com/office/drawing/2014/main" id="{77993AD3-E822-E7EC-5962-852231C1675D}"/>
                  </a:ext>
                </a:extLst>
              </p:cNvPr>
              <p:cNvSpPr/>
              <p:nvPr/>
            </p:nvSpPr>
            <p:spPr>
              <a:xfrm>
                <a:off x="10607291" y="3487316"/>
                <a:ext cx="5908815" cy="1640168"/>
              </a:xfrm>
              <a:custGeom>
                <a:avLst/>
                <a:gdLst>
                  <a:gd name="csX0" fmla="*/ 0 w 5908815"/>
                  <a:gd name="csY0" fmla="*/ 0 h 1640168"/>
                  <a:gd name="csX1" fmla="*/ 715623 w 5908815"/>
                  <a:gd name="csY1" fmla="*/ 0 h 1640168"/>
                  <a:gd name="csX2" fmla="*/ 1253982 w 5908815"/>
                  <a:gd name="csY2" fmla="*/ 0 h 1640168"/>
                  <a:gd name="csX3" fmla="*/ 1969605 w 5908815"/>
                  <a:gd name="csY3" fmla="*/ 0 h 1640168"/>
                  <a:gd name="csX4" fmla="*/ 2567052 w 5908815"/>
                  <a:gd name="csY4" fmla="*/ 0 h 1640168"/>
                  <a:gd name="csX5" fmla="*/ 3282675 w 5908815"/>
                  <a:gd name="csY5" fmla="*/ 0 h 1640168"/>
                  <a:gd name="csX6" fmla="*/ 3761946 w 5908815"/>
                  <a:gd name="csY6" fmla="*/ 0 h 1640168"/>
                  <a:gd name="csX7" fmla="*/ 4241216 w 5908815"/>
                  <a:gd name="csY7" fmla="*/ 0 h 1640168"/>
                  <a:gd name="csX8" fmla="*/ 5015927 w 5908815"/>
                  <a:gd name="csY8" fmla="*/ 0 h 1640168"/>
                  <a:gd name="csX9" fmla="*/ 5908815 w 5908815"/>
                  <a:gd name="csY9" fmla="*/ 0 h 1640168"/>
                  <a:gd name="csX10" fmla="*/ 5908815 w 5908815"/>
                  <a:gd name="csY10" fmla="*/ 563124 h 1640168"/>
                  <a:gd name="csX11" fmla="*/ 5908815 w 5908815"/>
                  <a:gd name="csY11" fmla="*/ 1093445 h 1640168"/>
                  <a:gd name="csX12" fmla="*/ 5908815 w 5908815"/>
                  <a:gd name="csY12" fmla="*/ 1640168 h 1640168"/>
                  <a:gd name="csX13" fmla="*/ 5193192 w 5908815"/>
                  <a:gd name="csY13" fmla="*/ 1640168 h 1640168"/>
                  <a:gd name="csX14" fmla="*/ 4418481 w 5908815"/>
                  <a:gd name="csY14" fmla="*/ 1640168 h 1640168"/>
                  <a:gd name="csX15" fmla="*/ 3880122 w 5908815"/>
                  <a:gd name="csY15" fmla="*/ 1640168 h 1640168"/>
                  <a:gd name="csX16" fmla="*/ 3341763 w 5908815"/>
                  <a:gd name="csY16" fmla="*/ 1640168 h 1640168"/>
                  <a:gd name="csX17" fmla="*/ 2567052 w 5908815"/>
                  <a:gd name="csY17" fmla="*/ 1640168 h 1640168"/>
                  <a:gd name="csX18" fmla="*/ 1969605 w 5908815"/>
                  <a:gd name="csY18" fmla="*/ 1640168 h 1640168"/>
                  <a:gd name="csX19" fmla="*/ 1490334 w 5908815"/>
                  <a:gd name="csY19" fmla="*/ 1640168 h 1640168"/>
                  <a:gd name="csX20" fmla="*/ 951976 w 5908815"/>
                  <a:gd name="csY20" fmla="*/ 1640168 h 1640168"/>
                  <a:gd name="csX21" fmla="*/ 0 w 5908815"/>
                  <a:gd name="csY21" fmla="*/ 1640168 h 1640168"/>
                  <a:gd name="csX22" fmla="*/ 0 w 5908815"/>
                  <a:gd name="csY22" fmla="*/ 1093445 h 1640168"/>
                  <a:gd name="csX23" fmla="*/ 0 w 5908815"/>
                  <a:gd name="csY23" fmla="*/ 563124 h 1640168"/>
                  <a:gd name="csX24" fmla="*/ 0 w 5908815"/>
                  <a:gd name="csY24" fmla="*/ 0 h 16401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5908815" h="1640168" extrusionOk="0">
                    <a:moveTo>
                      <a:pt x="0" y="0"/>
                    </a:moveTo>
                    <a:cubicBezTo>
                      <a:pt x="209362" y="-11967"/>
                      <a:pt x="467399" y="-8909"/>
                      <a:pt x="715623" y="0"/>
                    </a:cubicBezTo>
                    <a:cubicBezTo>
                      <a:pt x="963847" y="8909"/>
                      <a:pt x="1133766" y="-22957"/>
                      <a:pt x="1253982" y="0"/>
                    </a:cubicBezTo>
                    <a:cubicBezTo>
                      <a:pt x="1374198" y="22957"/>
                      <a:pt x="1652028" y="30446"/>
                      <a:pt x="1969605" y="0"/>
                    </a:cubicBezTo>
                    <a:cubicBezTo>
                      <a:pt x="2287182" y="-30446"/>
                      <a:pt x="2274411" y="14402"/>
                      <a:pt x="2567052" y="0"/>
                    </a:cubicBezTo>
                    <a:cubicBezTo>
                      <a:pt x="2859693" y="-14402"/>
                      <a:pt x="2999614" y="33607"/>
                      <a:pt x="3282675" y="0"/>
                    </a:cubicBezTo>
                    <a:cubicBezTo>
                      <a:pt x="3565736" y="-33607"/>
                      <a:pt x="3664985" y="-17342"/>
                      <a:pt x="3761946" y="0"/>
                    </a:cubicBezTo>
                    <a:cubicBezTo>
                      <a:pt x="3858907" y="17342"/>
                      <a:pt x="4097596" y="-3630"/>
                      <a:pt x="4241216" y="0"/>
                    </a:cubicBezTo>
                    <a:cubicBezTo>
                      <a:pt x="4384836" y="3630"/>
                      <a:pt x="4651350" y="2074"/>
                      <a:pt x="5015927" y="0"/>
                    </a:cubicBezTo>
                    <a:cubicBezTo>
                      <a:pt x="5380504" y="-2074"/>
                      <a:pt x="5631218" y="858"/>
                      <a:pt x="5908815" y="0"/>
                    </a:cubicBezTo>
                    <a:cubicBezTo>
                      <a:pt x="5887402" y="133791"/>
                      <a:pt x="5926767" y="431905"/>
                      <a:pt x="5908815" y="563124"/>
                    </a:cubicBezTo>
                    <a:cubicBezTo>
                      <a:pt x="5890863" y="694343"/>
                      <a:pt x="5901781" y="843423"/>
                      <a:pt x="5908815" y="1093445"/>
                    </a:cubicBezTo>
                    <a:cubicBezTo>
                      <a:pt x="5915849" y="1343467"/>
                      <a:pt x="5919550" y="1388036"/>
                      <a:pt x="5908815" y="1640168"/>
                    </a:cubicBezTo>
                    <a:cubicBezTo>
                      <a:pt x="5614571" y="1611682"/>
                      <a:pt x="5453433" y="1624577"/>
                      <a:pt x="5193192" y="1640168"/>
                    </a:cubicBezTo>
                    <a:cubicBezTo>
                      <a:pt x="4932951" y="1655759"/>
                      <a:pt x="4747128" y="1677225"/>
                      <a:pt x="4418481" y="1640168"/>
                    </a:cubicBezTo>
                    <a:cubicBezTo>
                      <a:pt x="4089834" y="1603111"/>
                      <a:pt x="4072991" y="1660640"/>
                      <a:pt x="3880122" y="1640168"/>
                    </a:cubicBezTo>
                    <a:cubicBezTo>
                      <a:pt x="3687253" y="1619696"/>
                      <a:pt x="3469755" y="1633096"/>
                      <a:pt x="3341763" y="1640168"/>
                    </a:cubicBezTo>
                    <a:cubicBezTo>
                      <a:pt x="3213771" y="1647240"/>
                      <a:pt x="2774194" y="1678883"/>
                      <a:pt x="2567052" y="1640168"/>
                    </a:cubicBezTo>
                    <a:cubicBezTo>
                      <a:pt x="2359910" y="1601453"/>
                      <a:pt x="2134557" y="1610669"/>
                      <a:pt x="1969605" y="1640168"/>
                    </a:cubicBezTo>
                    <a:cubicBezTo>
                      <a:pt x="1804653" y="1669667"/>
                      <a:pt x="1612934" y="1661454"/>
                      <a:pt x="1490334" y="1640168"/>
                    </a:cubicBezTo>
                    <a:cubicBezTo>
                      <a:pt x="1367734" y="1618882"/>
                      <a:pt x="1091178" y="1620589"/>
                      <a:pt x="951976" y="1640168"/>
                    </a:cubicBezTo>
                    <a:cubicBezTo>
                      <a:pt x="812774" y="1659747"/>
                      <a:pt x="430176" y="1600498"/>
                      <a:pt x="0" y="1640168"/>
                    </a:cubicBezTo>
                    <a:cubicBezTo>
                      <a:pt x="-13170" y="1488509"/>
                      <a:pt x="-19012" y="1251684"/>
                      <a:pt x="0" y="1093445"/>
                    </a:cubicBezTo>
                    <a:cubicBezTo>
                      <a:pt x="19012" y="935206"/>
                      <a:pt x="-17238" y="689941"/>
                      <a:pt x="0" y="563124"/>
                    </a:cubicBezTo>
                    <a:cubicBezTo>
                      <a:pt x="17238" y="436307"/>
                      <a:pt x="-21928" y="163882"/>
                      <a:pt x="0" y="0"/>
                    </a:cubicBezTo>
                    <a:close/>
                  </a:path>
                </a:pathLst>
              </a:custGeom>
              <a:noFill/>
              <a:ln w="76200">
                <a:solidFill>
                  <a:srgbClr val="145DA0"/>
                </a:solidFill>
                <a:extLst>
                  <a:ext uri="{C807C97D-BFC1-408E-A445-0C87EB9F89A2}">
                    <ask:lineSketchStyleProps xmlns:ask="http://schemas.microsoft.com/office/drawing/2018/sketchyshapes" sd="291598006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vert="horz" lIns="120000" tIns="0" rIns="120000" rtlCol="0" anchor="ctr"/>
              <a:lstStyle/>
              <a:p>
                <a:pPr>
                  <a:lnSpc>
                    <a:spcPts val="6000"/>
                  </a:lnSpc>
                </a:pPr>
                <a:endParaRPr kumimoji="1" lang="ja-JP" altLang="en-US" sz="5334" b="1" dirty="0">
                  <a:ln>
                    <a:solidFill>
                      <a:schemeClr val="tx1"/>
                    </a:solidFill>
                  </a:ln>
                  <a:solidFill>
                    <a:srgbClr val="FFE737"/>
                  </a:solidFill>
                  <a:latin typeface="游ゴシック" panose="020B0400000000000000" pitchFamily="50" charset="-128"/>
                  <a:ea typeface="游ゴシック" panose="020B0400000000000000" pitchFamily="50" charset="-128"/>
                </a:endParaRPr>
              </a:p>
            </p:txBody>
          </p:sp>
        </p:grpSp>
      </p:grpSp>
      <p:grpSp>
        <p:nvGrpSpPr>
          <p:cNvPr id="11" name="グループ化 10">
            <a:extLst>
              <a:ext uri="{FF2B5EF4-FFF2-40B4-BE49-F238E27FC236}">
                <a16:creationId xmlns:a16="http://schemas.microsoft.com/office/drawing/2014/main" id="{02F899F7-F148-C363-DA1C-6FC458198826}"/>
              </a:ext>
            </a:extLst>
          </p:cNvPr>
          <p:cNvGrpSpPr/>
          <p:nvPr/>
        </p:nvGrpSpPr>
        <p:grpSpPr>
          <a:xfrm>
            <a:off x="6252072" y="2743200"/>
            <a:ext cx="5712916" cy="3962400"/>
            <a:chOff x="9641452" y="3610139"/>
            <a:chExt cx="7423427" cy="5194197"/>
          </a:xfrm>
        </p:grpSpPr>
        <p:sp>
          <p:nvSpPr>
            <p:cNvPr id="12" name="正方形/長方形 11">
              <a:extLst>
                <a:ext uri="{FF2B5EF4-FFF2-40B4-BE49-F238E27FC236}">
                  <a16:creationId xmlns:a16="http://schemas.microsoft.com/office/drawing/2014/main" id="{BBE634AF-0439-0ECA-E011-90FD61958C01}"/>
                </a:ext>
              </a:extLst>
            </p:cNvPr>
            <p:cNvSpPr/>
            <p:nvPr/>
          </p:nvSpPr>
          <p:spPr>
            <a:xfrm>
              <a:off x="9641452" y="3610139"/>
              <a:ext cx="7423427" cy="5194197"/>
            </a:xfrm>
            <a:prstGeom prst="rect">
              <a:avLst/>
            </a:prstGeom>
            <a:solidFill>
              <a:schemeClr val="accent5">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vert="horz" lIns="120000" tIns="0" rIns="120000" rtlCol="0" anchor="ctr"/>
            <a:lstStyle/>
            <a:p>
              <a:pPr>
                <a:lnSpc>
                  <a:spcPts val="6000"/>
                </a:lnSpc>
              </a:pPr>
              <a:endParaRPr lang="ja-JP" altLang="en-US" sz="5334" b="1" dirty="0">
                <a:ln>
                  <a:solidFill>
                    <a:schemeClr val="tx1"/>
                  </a:solidFill>
                </a:ln>
                <a:solidFill>
                  <a:srgbClr val="FFE737"/>
                </a:solidFill>
                <a:latin typeface="+mj-ea"/>
                <a:ea typeface="+mj-ea"/>
              </a:endParaRPr>
            </a:p>
          </p:txBody>
        </p:sp>
        <p:sp>
          <p:nvSpPr>
            <p:cNvPr id="13" name="テキスト ボックス 12">
              <a:extLst>
                <a:ext uri="{FF2B5EF4-FFF2-40B4-BE49-F238E27FC236}">
                  <a16:creationId xmlns:a16="http://schemas.microsoft.com/office/drawing/2014/main" id="{1FAA848C-075D-F780-10E7-9450828CEBC9}"/>
                </a:ext>
              </a:extLst>
            </p:cNvPr>
            <p:cNvSpPr txBox="1"/>
            <p:nvPr/>
          </p:nvSpPr>
          <p:spPr>
            <a:xfrm>
              <a:off x="9669537" y="6056178"/>
              <a:ext cx="7395342" cy="2053589"/>
            </a:xfrm>
            <a:prstGeom prst="rect">
              <a:avLst/>
            </a:prstGeom>
            <a:noFill/>
            <a:ln>
              <a:noFill/>
            </a:ln>
          </p:spPr>
          <p:txBody>
            <a:bodyPr wrap="square" rtlCol="0">
              <a:spAutoFit/>
            </a:bodyPr>
            <a:lstStyle/>
            <a:p>
              <a:pPr marL="304815" indent="-304815">
                <a:lnSpc>
                  <a:spcPct val="90000"/>
                </a:lnSpc>
                <a:spcAft>
                  <a:spcPts val="1200"/>
                </a:spcAft>
                <a:buFont typeface="Wingdings" panose="05000000000000000000" pitchFamily="2" charset="2"/>
                <a:buChar char="ü"/>
              </a:pPr>
              <a:r>
                <a:rPr lang="ja-JP" altLang="en-US" sz="2800" b="1" spc="-400" dirty="0">
                  <a:latin typeface="游ゴシック" panose="020B0400000000000000" pitchFamily="50" charset="-128"/>
                  <a:ea typeface="游ゴシック" panose="020B0400000000000000" pitchFamily="50" charset="-128"/>
                  <a:cs typeface="Meiryo UI" panose="020B0604030504040204" pitchFamily="50" charset="-128"/>
                </a:rPr>
                <a:t> </a:t>
              </a:r>
              <a:r>
                <a:rPr lang="ja-JP" altLang="en-US" sz="2800" b="1" spc="-250" dirty="0">
                  <a:latin typeface="游ゴシック" panose="020B0400000000000000" pitchFamily="50" charset="-128"/>
                  <a:ea typeface="游ゴシック" panose="020B0400000000000000" pitchFamily="50" charset="-128"/>
                  <a:cs typeface="Meiryo UI" panose="020B0604030504040204" pitchFamily="50" charset="-128"/>
                </a:rPr>
                <a:t>個人</a:t>
              </a:r>
              <a:r>
                <a:rPr lang="ja-JP" altLang="en-US" sz="2800" b="1" spc="-800" dirty="0">
                  <a:latin typeface="游ゴシック" panose="020B0400000000000000" pitchFamily="50" charset="-128"/>
                  <a:ea typeface="游ゴシック" panose="020B0400000000000000" pitchFamily="50" charset="-128"/>
                  <a:cs typeface="Meiryo UI" panose="020B0604030504040204" pitchFamily="50" charset="-128"/>
                </a:rPr>
                <a:t>・</a:t>
              </a:r>
              <a:r>
                <a:rPr lang="ja-JP" altLang="en-US" sz="2800" b="1" spc="-400" dirty="0">
                  <a:latin typeface="游ゴシック" panose="020B0400000000000000" pitchFamily="50" charset="-128"/>
                  <a:ea typeface="游ゴシック" panose="020B0400000000000000" pitchFamily="50" charset="-128"/>
                  <a:cs typeface="Meiryo UI" panose="020B0604030504040204" pitchFamily="50" charset="-128"/>
                </a:rPr>
                <a:t>法人</a:t>
              </a:r>
              <a:r>
                <a:rPr lang="ja-JP" altLang="en-US" sz="2800" b="1" spc="-800" dirty="0">
                  <a:latin typeface="游ゴシック" panose="020B0400000000000000" pitchFamily="50" charset="-128"/>
                  <a:ea typeface="游ゴシック" panose="020B0400000000000000" pitchFamily="50" charset="-128"/>
                  <a:cs typeface="Meiryo UI" panose="020B0604030504040204" pitchFamily="50" charset="-128"/>
                </a:rPr>
                <a:t>・</a:t>
              </a:r>
              <a:r>
                <a:rPr lang="ja-JP" altLang="en-US" sz="2800" b="1" spc="-400" dirty="0">
                  <a:latin typeface="游ゴシック" panose="020B0400000000000000" pitchFamily="50" charset="-128"/>
                  <a:ea typeface="游ゴシック" panose="020B0400000000000000" pitchFamily="50" charset="-128"/>
                  <a:cs typeface="Meiryo UI" panose="020B0604030504040204" pitchFamily="50" charset="-128"/>
                </a:rPr>
                <a:t> クラブ</a:t>
              </a:r>
              <a:r>
                <a:rPr lang="ja-JP" altLang="en-US" sz="2800" b="1" spc="-300" dirty="0">
                  <a:latin typeface="游ゴシック" panose="020B0400000000000000" pitchFamily="50" charset="-128"/>
                  <a:ea typeface="游ゴシック" panose="020B0400000000000000" pitchFamily="50" charset="-128"/>
                  <a:cs typeface="Meiryo UI" panose="020B0604030504040204" pitchFamily="50" charset="-128"/>
                </a:rPr>
                <a:t>からの</a:t>
              </a:r>
              <a:r>
                <a:rPr lang="ja-JP" altLang="en-US" sz="2800" b="1" spc="-100" dirty="0">
                  <a:latin typeface="游ゴシック" panose="020B0400000000000000" pitchFamily="50" charset="-128"/>
                  <a:ea typeface="游ゴシック" panose="020B0400000000000000" pitchFamily="50" charset="-128"/>
                  <a:cs typeface="Meiryo UI" panose="020B0604030504040204" pitchFamily="50" charset="-128"/>
                </a:rPr>
                <a:t>任意寄付</a:t>
              </a:r>
              <a:endParaRPr lang="en-US" altLang="ja-JP" sz="2800" b="1" spc="-100" dirty="0">
                <a:latin typeface="游ゴシック" panose="020B0400000000000000" pitchFamily="50" charset="-128"/>
                <a:ea typeface="游ゴシック" panose="020B0400000000000000" pitchFamily="50" charset="-128"/>
                <a:cs typeface="Meiryo UI" panose="020B0604030504040204" pitchFamily="50" charset="-128"/>
              </a:endParaRPr>
            </a:p>
            <a:p>
              <a:pPr marL="304815" indent="-304815">
                <a:lnSpc>
                  <a:spcPct val="90000"/>
                </a:lnSpc>
                <a:spcAft>
                  <a:spcPts val="1200"/>
                </a:spcAft>
                <a:buFont typeface="Wingdings" panose="05000000000000000000" pitchFamily="2" charset="2"/>
                <a:buChar char="ü"/>
              </a:pPr>
              <a:r>
                <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rPr>
                <a:t> 1</a:t>
              </a: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円～ＯＫ！</a:t>
              </a:r>
              <a:endPar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endParaRPr>
            </a:p>
            <a:p>
              <a:pPr marL="304815" indent="-304815">
                <a:lnSpc>
                  <a:spcPct val="90000"/>
                </a:lnSpc>
                <a:spcAft>
                  <a:spcPts val="1200"/>
                </a:spcAft>
                <a:buFont typeface="Wingdings" panose="05000000000000000000" pitchFamily="2" charset="2"/>
                <a:buChar char="ü"/>
              </a:pP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 表彰対象</a:t>
              </a:r>
              <a:endPar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endParaRPr>
            </a:p>
          </p:txBody>
        </p:sp>
        <p:grpSp>
          <p:nvGrpSpPr>
            <p:cNvPr id="14" name="グループ化 13">
              <a:extLst>
                <a:ext uri="{FF2B5EF4-FFF2-40B4-BE49-F238E27FC236}">
                  <a16:creationId xmlns:a16="http://schemas.microsoft.com/office/drawing/2014/main" id="{728282DE-5279-220B-0EA6-45C829464184}"/>
                </a:ext>
              </a:extLst>
            </p:cNvPr>
            <p:cNvGrpSpPr/>
            <p:nvPr/>
          </p:nvGrpSpPr>
          <p:grpSpPr>
            <a:xfrm>
              <a:off x="10431595" y="3880379"/>
              <a:ext cx="5913205" cy="1640168"/>
              <a:chOff x="10359587" y="3487316"/>
              <a:chExt cx="5913205" cy="1640168"/>
            </a:xfrm>
          </p:grpSpPr>
          <p:sp>
            <p:nvSpPr>
              <p:cNvPr id="16" name="コンテンツ プレースホルダー 2">
                <a:extLst>
                  <a:ext uri="{FF2B5EF4-FFF2-40B4-BE49-F238E27FC236}">
                    <a16:creationId xmlns:a16="http://schemas.microsoft.com/office/drawing/2014/main" id="{6A3F0EFC-EDE7-1729-A6D2-9337FCE4C736}"/>
                  </a:ext>
                </a:extLst>
              </p:cNvPr>
              <p:cNvSpPr txBox="1">
                <a:spLocks/>
              </p:cNvSpPr>
              <p:nvPr/>
            </p:nvSpPr>
            <p:spPr>
              <a:xfrm>
                <a:off x="10359587" y="3589930"/>
                <a:ext cx="5843142" cy="1500651"/>
              </a:xfrm>
              <a:prstGeom prst="rect">
                <a:avLst/>
              </a:prstGeom>
              <a:solidFill>
                <a:srgbClr val="FEFFF8"/>
              </a:solidFill>
              <a:ln>
                <a:noFill/>
              </a:ln>
            </p:spPr>
            <p:txBody>
              <a:bodyPr anchor="ctr" anchorCtr="0"/>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None/>
                </a:pPr>
                <a:r>
                  <a:rPr lang="ja-JP" altLang="en-US" sz="4000" b="1" dirty="0">
                    <a:latin typeface="游ゴシック" panose="020B0400000000000000" pitchFamily="50" charset="-128"/>
                    <a:ea typeface="游ゴシック" panose="020B0400000000000000" pitchFamily="50" charset="-128"/>
                  </a:rPr>
                  <a:t>特別</a:t>
                </a:r>
                <a:r>
                  <a:rPr lang="ja-JP" altLang="en-US" sz="2933" b="1" dirty="0">
                    <a:latin typeface="游ゴシック" panose="020B0400000000000000" pitchFamily="50" charset="-128"/>
                    <a:ea typeface="游ゴシック" panose="020B0400000000000000" pitchFamily="50" charset="-128"/>
                  </a:rPr>
                  <a:t>寄付金</a:t>
                </a:r>
                <a:endParaRPr lang="ja-JP" altLang="en-US" sz="2400" b="1" dirty="0">
                  <a:latin typeface="游ゴシック" panose="020B0400000000000000" pitchFamily="50" charset="-128"/>
                  <a:ea typeface="游ゴシック" panose="020B0400000000000000" pitchFamily="50" charset="-128"/>
                </a:endParaRPr>
              </a:p>
            </p:txBody>
          </p:sp>
          <p:sp>
            <p:nvSpPr>
              <p:cNvPr id="17" name="正方形/長方形 55">
                <a:extLst>
                  <a:ext uri="{FF2B5EF4-FFF2-40B4-BE49-F238E27FC236}">
                    <a16:creationId xmlns:a16="http://schemas.microsoft.com/office/drawing/2014/main" id="{D9BA52EA-030D-B58E-08E8-827E3F6DAB8C}"/>
                  </a:ext>
                </a:extLst>
              </p:cNvPr>
              <p:cNvSpPr/>
              <p:nvPr/>
            </p:nvSpPr>
            <p:spPr>
              <a:xfrm>
                <a:off x="10363976" y="3487316"/>
                <a:ext cx="5908816" cy="1640168"/>
              </a:xfrm>
              <a:custGeom>
                <a:avLst/>
                <a:gdLst>
                  <a:gd name="csX0" fmla="*/ 0 w 5908816"/>
                  <a:gd name="csY0" fmla="*/ 0 h 1640168"/>
                  <a:gd name="csX1" fmla="*/ 715623 w 5908816"/>
                  <a:gd name="csY1" fmla="*/ 0 h 1640168"/>
                  <a:gd name="csX2" fmla="*/ 1253982 w 5908816"/>
                  <a:gd name="csY2" fmla="*/ 0 h 1640168"/>
                  <a:gd name="csX3" fmla="*/ 1969605 w 5908816"/>
                  <a:gd name="csY3" fmla="*/ 0 h 1640168"/>
                  <a:gd name="csX4" fmla="*/ 2567052 w 5908816"/>
                  <a:gd name="csY4" fmla="*/ 0 h 1640168"/>
                  <a:gd name="csX5" fmla="*/ 3282676 w 5908816"/>
                  <a:gd name="csY5" fmla="*/ 0 h 1640168"/>
                  <a:gd name="csX6" fmla="*/ 3761946 w 5908816"/>
                  <a:gd name="csY6" fmla="*/ 0 h 1640168"/>
                  <a:gd name="csX7" fmla="*/ 4241217 w 5908816"/>
                  <a:gd name="csY7" fmla="*/ 0 h 1640168"/>
                  <a:gd name="csX8" fmla="*/ 5015928 w 5908816"/>
                  <a:gd name="csY8" fmla="*/ 0 h 1640168"/>
                  <a:gd name="csX9" fmla="*/ 5908816 w 5908816"/>
                  <a:gd name="csY9" fmla="*/ 0 h 1640168"/>
                  <a:gd name="csX10" fmla="*/ 5908816 w 5908816"/>
                  <a:gd name="csY10" fmla="*/ 563124 h 1640168"/>
                  <a:gd name="csX11" fmla="*/ 5908816 w 5908816"/>
                  <a:gd name="csY11" fmla="*/ 1093445 h 1640168"/>
                  <a:gd name="csX12" fmla="*/ 5908816 w 5908816"/>
                  <a:gd name="csY12" fmla="*/ 1640168 h 1640168"/>
                  <a:gd name="csX13" fmla="*/ 5193193 w 5908816"/>
                  <a:gd name="csY13" fmla="*/ 1640168 h 1640168"/>
                  <a:gd name="csX14" fmla="*/ 4418481 w 5908816"/>
                  <a:gd name="csY14" fmla="*/ 1640168 h 1640168"/>
                  <a:gd name="csX15" fmla="*/ 3880123 w 5908816"/>
                  <a:gd name="csY15" fmla="*/ 1640168 h 1640168"/>
                  <a:gd name="csX16" fmla="*/ 3341764 w 5908816"/>
                  <a:gd name="csY16" fmla="*/ 1640168 h 1640168"/>
                  <a:gd name="csX17" fmla="*/ 2567052 w 5908816"/>
                  <a:gd name="csY17" fmla="*/ 1640168 h 1640168"/>
                  <a:gd name="csX18" fmla="*/ 1969605 w 5908816"/>
                  <a:gd name="csY18" fmla="*/ 1640168 h 1640168"/>
                  <a:gd name="csX19" fmla="*/ 1490335 w 5908816"/>
                  <a:gd name="csY19" fmla="*/ 1640168 h 1640168"/>
                  <a:gd name="csX20" fmla="*/ 951976 w 5908816"/>
                  <a:gd name="csY20" fmla="*/ 1640168 h 1640168"/>
                  <a:gd name="csX21" fmla="*/ 0 w 5908816"/>
                  <a:gd name="csY21" fmla="*/ 1640168 h 1640168"/>
                  <a:gd name="csX22" fmla="*/ 0 w 5908816"/>
                  <a:gd name="csY22" fmla="*/ 1093445 h 1640168"/>
                  <a:gd name="csX23" fmla="*/ 0 w 5908816"/>
                  <a:gd name="csY23" fmla="*/ 563124 h 1640168"/>
                  <a:gd name="csX24" fmla="*/ 0 w 5908816"/>
                  <a:gd name="csY24" fmla="*/ 0 h 16401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5908816" h="1640168" extrusionOk="0">
                    <a:moveTo>
                      <a:pt x="0" y="0"/>
                    </a:moveTo>
                    <a:cubicBezTo>
                      <a:pt x="209362" y="-11967"/>
                      <a:pt x="467399" y="-8909"/>
                      <a:pt x="715623" y="0"/>
                    </a:cubicBezTo>
                    <a:cubicBezTo>
                      <a:pt x="963847" y="8909"/>
                      <a:pt x="1133766" y="-22957"/>
                      <a:pt x="1253982" y="0"/>
                    </a:cubicBezTo>
                    <a:cubicBezTo>
                      <a:pt x="1374198" y="22957"/>
                      <a:pt x="1652028" y="30446"/>
                      <a:pt x="1969605" y="0"/>
                    </a:cubicBezTo>
                    <a:cubicBezTo>
                      <a:pt x="2287182" y="-30446"/>
                      <a:pt x="2274411" y="14402"/>
                      <a:pt x="2567052" y="0"/>
                    </a:cubicBezTo>
                    <a:cubicBezTo>
                      <a:pt x="2859693" y="-14402"/>
                      <a:pt x="2997906" y="29064"/>
                      <a:pt x="3282676" y="0"/>
                    </a:cubicBezTo>
                    <a:cubicBezTo>
                      <a:pt x="3567446" y="-29064"/>
                      <a:pt x="3527643" y="-13778"/>
                      <a:pt x="3761946" y="0"/>
                    </a:cubicBezTo>
                    <a:cubicBezTo>
                      <a:pt x="3996249" y="13778"/>
                      <a:pt x="4089821" y="-5040"/>
                      <a:pt x="4241217" y="0"/>
                    </a:cubicBezTo>
                    <a:cubicBezTo>
                      <a:pt x="4392613" y="5040"/>
                      <a:pt x="4651351" y="2074"/>
                      <a:pt x="5015928" y="0"/>
                    </a:cubicBezTo>
                    <a:cubicBezTo>
                      <a:pt x="5380505" y="-2074"/>
                      <a:pt x="5631219" y="858"/>
                      <a:pt x="5908816" y="0"/>
                    </a:cubicBezTo>
                    <a:cubicBezTo>
                      <a:pt x="5887403" y="133791"/>
                      <a:pt x="5926768" y="431905"/>
                      <a:pt x="5908816" y="563124"/>
                    </a:cubicBezTo>
                    <a:cubicBezTo>
                      <a:pt x="5890864" y="694343"/>
                      <a:pt x="5901782" y="843423"/>
                      <a:pt x="5908816" y="1093445"/>
                    </a:cubicBezTo>
                    <a:cubicBezTo>
                      <a:pt x="5915850" y="1343467"/>
                      <a:pt x="5919551" y="1388036"/>
                      <a:pt x="5908816" y="1640168"/>
                    </a:cubicBezTo>
                    <a:cubicBezTo>
                      <a:pt x="5614572" y="1611682"/>
                      <a:pt x="5453434" y="1624577"/>
                      <a:pt x="5193193" y="1640168"/>
                    </a:cubicBezTo>
                    <a:cubicBezTo>
                      <a:pt x="4932952" y="1655759"/>
                      <a:pt x="4752368" y="1604542"/>
                      <a:pt x="4418481" y="1640168"/>
                    </a:cubicBezTo>
                    <a:cubicBezTo>
                      <a:pt x="4084594" y="1675794"/>
                      <a:pt x="4068565" y="1654791"/>
                      <a:pt x="3880123" y="1640168"/>
                    </a:cubicBezTo>
                    <a:cubicBezTo>
                      <a:pt x="3691681" y="1625545"/>
                      <a:pt x="3469756" y="1633096"/>
                      <a:pt x="3341764" y="1640168"/>
                    </a:cubicBezTo>
                    <a:cubicBezTo>
                      <a:pt x="3213772" y="1647240"/>
                      <a:pt x="2778949" y="1603711"/>
                      <a:pt x="2567052" y="1640168"/>
                    </a:cubicBezTo>
                    <a:cubicBezTo>
                      <a:pt x="2355155" y="1676625"/>
                      <a:pt x="2134557" y="1610669"/>
                      <a:pt x="1969605" y="1640168"/>
                    </a:cubicBezTo>
                    <a:cubicBezTo>
                      <a:pt x="1804653" y="1669667"/>
                      <a:pt x="1604332" y="1659579"/>
                      <a:pt x="1490335" y="1640168"/>
                    </a:cubicBezTo>
                    <a:cubicBezTo>
                      <a:pt x="1376338" y="1620758"/>
                      <a:pt x="1098664" y="1628168"/>
                      <a:pt x="951976" y="1640168"/>
                    </a:cubicBezTo>
                    <a:cubicBezTo>
                      <a:pt x="805288" y="1652168"/>
                      <a:pt x="430176" y="1600498"/>
                      <a:pt x="0" y="1640168"/>
                    </a:cubicBezTo>
                    <a:cubicBezTo>
                      <a:pt x="-13170" y="1488509"/>
                      <a:pt x="-19012" y="1251684"/>
                      <a:pt x="0" y="1093445"/>
                    </a:cubicBezTo>
                    <a:cubicBezTo>
                      <a:pt x="19012" y="935206"/>
                      <a:pt x="-17238" y="689941"/>
                      <a:pt x="0" y="563124"/>
                    </a:cubicBezTo>
                    <a:cubicBezTo>
                      <a:pt x="17238" y="436307"/>
                      <a:pt x="-21928" y="163882"/>
                      <a:pt x="0" y="0"/>
                    </a:cubicBezTo>
                    <a:close/>
                  </a:path>
                </a:pathLst>
              </a:custGeom>
              <a:noFill/>
              <a:ln w="76200">
                <a:noFill/>
                <a:extLst>
                  <a:ext uri="{C807C97D-BFC1-408E-A445-0C87EB9F89A2}">
                    <ask:lineSketchStyleProps xmlns:ask="http://schemas.microsoft.com/office/drawing/2018/sketchyshapes" sd="291598006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vert="horz" lIns="120000" tIns="0" rIns="120000" rtlCol="0" anchor="ctr"/>
              <a:lstStyle/>
              <a:p>
                <a:pPr>
                  <a:lnSpc>
                    <a:spcPts val="6000"/>
                  </a:lnSpc>
                </a:pPr>
                <a:endParaRPr kumimoji="1" lang="ja-JP" altLang="en-US" sz="5334" b="1" dirty="0">
                  <a:ln>
                    <a:solidFill>
                      <a:schemeClr val="tx1"/>
                    </a:solidFill>
                  </a:ln>
                  <a:solidFill>
                    <a:srgbClr val="FFE737"/>
                  </a:solidFill>
                  <a:latin typeface="+mj-ea"/>
                  <a:ea typeface="+mj-ea"/>
                </a:endParaRPr>
              </a:p>
            </p:txBody>
          </p:sp>
        </p:grpSp>
        <p:sp>
          <p:nvSpPr>
            <p:cNvPr id="15" name="正方形/長方形 55">
              <a:extLst>
                <a:ext uri="{FF2B5EF4-FFF2-40B4-BE49-F238E27FC236}">
                  <a16:creationId xmlns:a16="http://schemas.microsoft.com/office/drawing/2014/main" id="{21CD3B65-993C-E457-9AD8-84A14A233871}"/>
                </a:ext>
              </a:extLst>
            </p:cNvPr>
            <p:cNvSpPr/>
            <p:nvPr/>
          </p:nvSpPr>
          <p:spPr>
            <a:xfrm>
              <a:off x="10398758" y="3883360"/>
              <a:ext cx="5908816" cy="1640168"/>
            </a:xfrm>
            <a:custGeom>
              <a:avLst/>
              <a:gdLst>
                <a:gd name="csX0" fmla="*/ 0 w 5908816"/>
                <a:gd name="csY0" fmla="*/ 0 h 1640168"/>
                <a:gd name="csX1" fmla="*/ 715623 w 5908816"/>
                <a:gd name="csY1" fmla="*/ 0 h 1640168"/>
                <a:gd name="csX2" fmla="*/ 1253982 w 5908816"/>
                <a:gd name="csY2" fmla="*/ 0 h 1640168"/>
                <a:gd name="csX3" fmla="*/ 1969605 w 5908816"/>
                <a:gd name="csY3" fmla="*/ 0 h 1640168"/>
                <a:gd name="csX4" fmla="*/ 2567052 w 5908816"/>
                <a:gd name="csY4" fmla="*/ 0 h 1640168"/>
                <a:gd name="csX5" fmla="*/ 3282676 w 5908816"/>
                <a:gd name="csY5" fmla="*/ 0 h 1640168"/>
                <a:gd name="csX6" fmla="*/ 3761946 w 5908816"/>
                <a:gd name="csY6" fmla="*/ 0 h 1640168"/>
                <a:gd name="csX7" fmla="*/ 4241217 w 5908816"/>
                <a:gd name="csY7" fmla="*/ 0 h 1640168"/>
                <a:gd name="csX8" fmla="*/ 5015928 w 5908816"/>
                <a:gd name="csY8" fmla="*/ 0 h 1640168"/>
                <a:gd name="csX9" fmla="*/ 5908816 w 5908816"/>
                <a:gd name="csY9" fmla="*/ 0 h 1640168"/>
                <a:gd name="csX10" fmla="*/ 5908816 w 5908816"/>
                <a:gd name="csY10" fmla="*/ 563124 h 1640168"/>
                <a:gd name="csX11" fmla="*/ 5908816 w 5908816"/>
                <a:gd name="csY11" fmla="*/ 1093445 h 1640168"/>
                <a:gd name="csX12" fmla="*/ 5908816 w 5908816"/>
                <a:gd name="csY12" fmla="*/ 1640168 h 1640168"/>
                <a:gd name="csX13" fmla="*/ 5193193 w 5908816"/>
                <a:gd name="csY13" fmla="*/ 1640168 h 1640168"/>
                <a:gd name="csX14" fmla="*/ 4418481 w 5908816"/>
                <a:gd name="csY14" fmla="*/ 1640168 h 1640168"/>
                <a:gd name="csX15" fmla="*/ 3880123 w 5908816"/>
                <a:gd name="csY15" fmla="*/ 1640168 h 1640168"/>
                <a:gd name="csX16" fmla="*/ 3341764 w 5908816"/>
                <a:gd name="csY16" fmla="*/ 1640168 h 1640168"/>
                <a:gd name="csX17" fmla="*/ 2567052 w 5908816"/>
                <a:gd name="csY17" fmla="*/ 1640168 h 1640168"/>
                <a:gd name="csX18" fmla="*/ 1969605 w 5908816"/>
                <a:gd name="csY18" fmla="*/ 1640168 h 1640168"/>
                <a:gd name="csX19" fmla="*/ 1490335 w 5908816"/>
                <a:gd name="csY19" fmla="*/ 1640168 h 1640168"/>
                <a:gd name="csX20" fmla="*/ 951976 w 5908816"/>
                <a:gd name="csY20" fmla="*/ 1640168 h 1640168"/>
                <a:gd name="csX21" fmla="*/ 0 w 5908816"/>
                <a:gd name="csY21" fmla="*/ 1640168 h 1640168"/>
                <a:gd name="csX22" fmla="*/ 0 w 5908816"/>
                <a:gd name="csY22" fmla="*/ 1093445 h 1640168"/>
                <a:gd name="csX23" fmla="*/ 0 w 5908816"/>
                <a:gd name="csY23" fmla="*/ 563124 h 1640168"/>
                <a:gd name="csX24" fmla="*/ 0 w 5908816"/>
                <a:gd name="csY24" fmla="*/ 0 h 16401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5908816" h="1640168" extrusionOk="0">
                  <a:moveTo>
                    <a:pt x="0" y="0"/>
                  </a:moveTo>
                  <a:cubicBezTo>
                    <a:pt x="209362" y="-11967"/>
                    <a:pt x="467399" y="-8909"/>
                    <a:pt x="715623" y="0"/>
                  </a:cubicBezTo>
                  <a:cubicBezTo>
                    <a:pt x="963847" y="8909"/>
                    <a:pt x="1133766" y="-22957"/>
                    <a:pt x="1253982" y="0"/>
                  </a:cubicBezTo>
                  <a:cubicBezTo>
                    <a:pt x="1374198" y="22957"/>
                    <a:pt x="1652028" y="30446"/>
                    <a:pt x="1969605" y="0"/>
                  </a:cubicBezTo>
                  <a:cubicBezTo>
                    <a:pt x="2287182" y="-30446"/>
                    <a:pt x="2274411" y="14402"/>
                    <a:pt x="2567052" y="0"/>
                  </a:cubicBezTo>
                  <a:cubicBezTo>
                    <a:pt x="2859693" y="-14402"/>
                    <a:pt x="2997906" y="29064"/>
                    <a:pt x="3282676" y="0"/>
                  </a:cubicBezTo>
                  <a:cubicBezTo>
                    <a:pt x="3567446" y="-29064"/>
                    <a:pt x="3527643" y="-13778"/>
                    <a:pt x="3761946" y="0"/>
                  </a:cubicBezTo>
                  <a:cubicBezTo>
                    <a:pt x="3996249" y="13778"/>
                    <a:pt x="4089821" y="-5040"/>
                    <a:pt x="4241217" y="0"/>
                  </a:cubicBezTo>
                  <a:cubicBezTo>
                    <a:pt x="4392613" y="5040"/>
                    <a:pt x="4651351" y="2074"/>
                    <a:pt x="5015928" y="0"/>
                  </a:cubicBezTo>
                  <a:cubicBezTo>
                    <a:pt x="5380505" y="-2074"/>
                    <a:pt x="5631219" y="858"/>
                    <a:pt x="5908816" y="0"/>
                  </a:cubicBezTo>
                  <a:cubicBezTo>
                    <a:pt x="5887403" y="133791"/>
                    <a:pt x="5926768" y="431905"/>
                    <a:pt x="5908816" y="563124"/>
                  </a:cubicBezTo>
                  <a:cubicBezTo>
                    <a:pt x="5890864" y="694343"/>
                    <a:pt x="5901782" y="843423"/>
                    <a:pt x="5908816" y="1093445"/>
                  </a:cubicBezTo>
                  <a:cubicBezTo>
                    <a:pt x="5915850" y="1343467"/>
                    <a:pt x="5919551" y="1388036"/>
                    <a:pt x="5908816" y="1640168"/>
                  </a:cubicBezTo>
                  <a:cubicBezTo>
                    <a:pt x="5614572" y="1611682"/>
                    <a:pt x="5453434" y="1624577"/>
                    <a:pt x="5193193" y="1640168"/>
                  </a:cubicBezTo>
                  <a:cubicBezTo>
                    <a:pt x="4932952" y="1655759"/>
                    <a:pt x="4752368" y="1604542"/>
                    <a:pt x="4418481" y="1640168"/>
                  </a:cubicBezTo>
                  <a:cubicBezTo>
                    <a:pt x="4084594" y="1675794"/>
                    <a:pt x="4068565" y="1654791"/>
                    <a:pt x="3880123" y="1640168"/>
                  </a:cubicBezTo>
                  <a:cubicBezTo>
                    <a:pt x="3691681" y="1625545"/>
                    <a:pt x="3469756" y="1633096"/>
                    <a:pt x="3341764" y="1640168"/>
                  </a:cubicBezTo>
                  <a:cubicBezTo>
                    <a:pt x="3213772" y="1647240"/>
                    <a:pt x="2778949" y="1603711"/>
                    <a:pt x="2567052" y="1640168"/>
                  </a:cubicBezTo>
                  <a:cubicBezTo>
                    <a:pt x="2355155" y="1676625"/>
                    <a:pt x="2134557" y="1610669"/>
                    <a:pt x="1969605" y="1640168"/>
                  </a:cubicBezTo>
                  <a:cubicBezTo>
                    <a:pt x="1804653" y="1669667"/>
                    <a:pt x="1604332" y="1659579"/>
                    <a:pt x="1490335" y="1640168"/>
                  </a:cubicBezTo>
                  <a:cubicBezTo>
                    <a:pt x="1376338" y="1620758"/>
                    <a:pt x="1098664" y="1628168"/>
                    <a:pt x="951976" y="1640168"/>
                  </a:cubicBezTo>
                  <a:cubicBezTo>
                    <a:pt x="805288" y="1652168"/>
                    <a:pt x="430176" y="1600498"/>
                    <a:pt x="0" y="1640168"/>
                  </a:cubicBezTo>
                  <a:cubicBezTo>
                    <a:pt x="-13170" y="1488509"/>
                    <a:pt x="-19012" y="1251684"/>
                    <a:pt x="0" y="1093445"/>
                  </a:cubicBezTo>
                  <a:cubicBezTo>
                    <a:pt x="19012" y="935206"/>
                    <a:pt x="-17238" y="689941"/>
                    <a:pt x="0" y="563124"/>
                  </a:cubicBezTo>
                  <a:cubicBezTo>
                    <a:pt x="17238" y="436307"/>
                    <a:pt x="-21928" y="163882"/>
                    <a:pt x="0" y="0"/>
                  </a:cubicBezTo>
                  <a:close/>
                </a:path>
              </a:pathLst>
            </a:custGeom>
            <a:noFill/>
            <a:ln w="76200">
              <a:solidFill>
                <a:srgbClr val="145DA0"/>
              </a:solidFill>
              <a:extLst>
                <a:ext uri="{C807C97D-BFC1-408E-A445-0C87EB9F89A2}">
                  <ask:lineSketchStyleProps xmlns:ask="http://schemas.microsoft.com/office/drawing/2018/sketchyshapes" sd="291598006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vert="horz" lIns="120000" tIns="0" rIns="120000" rtlCol="0" anchor="ctr"/>
            <a:lstStyle/>
            <a:p>
              <a:pPr>
                <a:lnSpc>
                  <a:spcPts val="6000"/>
                </a:lnSpc>
              </a:pPr>
              <a:endParaRPr kumimoji="1" lang="ja-JP" altLang="en-US" sz="5334" b="1" dirty="0">
                <a:ln>
                  <a:solidFill>
                    <a:schemeClr val="tx1"/>
                  </a:solidFill>
                </a:ln>
                <a:solidFill>
                  <a:srgbClr val="FFE737"/>
                </a:solidFill>
                <a:latin typeface="+mj-ea"/>
                <a:ea typeface="+mj-ea"/>
              </a:endParaRPr>
            </a:p>
          </p:txBody>
        </p:sp>
      </p:grpSp>
      <p:sp>
        <p:nvSpPr>
          <p:cNvPr id="29" name="テキスト ボックス 28">
            <a:extLst>
              <a:ext uri="{FF2B5EF4-FFF2-40B4-BE49-F238E27FC236}">
                <a16:creationId xmlns:a16="http://schemas.microsoft.com/office/drawing/2014/main" id="{A8950C62-C1B3-B9B7-1133-AE0C12960D31}"/>
              </a:ext>
            </a:extLst>
          </p:cNvPr>
          <p:cNvSpPr txBox="1"/>
          <p:nvPr/>
        </p:nvSpPr>
        <p:spPr>
          <a:xfrm>
            <a:off x="7106097" y="1538789"/>
            <a:ext cx="4464496" cy="954107"/>
          </a:xfrm>
          <a:prstGeom prst="rect">
            <a:avLst/>
          </a:prstGeom>
          <a:noFill/>
        </p:spPr>
        <p:txBody>
          <a:bodyPr wrap="square">
            <a:spAutoFit/>
          </a:bodyPr>
          <a:lstStyle/>
          <a:p>
            <a:pPr algn="ctr"/>
            <a:r>
              <a:rPr lang="ja-JP" altLang="en-US" sz="2800" b="1" dirty="0">
                <a:solidFill>
                  <a:schemeClr val="bg1"/>
                </a:solidFill>
                <a:latin typeface="游ゴシック" panose="020B0400000000000000" pitchFamily="50" charset="-128"/>
                <a:ea typeface="游ゴシック" panose="020B0400000000000000" pitchFamily="50" charset="-128"/>
              </a:rPr>
              <a:t>米山奨学会への寄付は</a:t>
            </a:r>
            <a:endParaRPr lang="en-US" altLang="ja-JP" sz="2800" b="1" dirty="0">
              <a:solidFill>
                <a:schemeClr val="bg1"/>
              </a:solidFill>
              <a:latin typeface="游ゴシック" panose="020B0400000000000000" pitchFamily="50" charset="-128"/>
              <a:ea typeface="游ゴシック" panose="020B0400000000000000" pitchFamily="50" charset="-128"/>
            </a:endParaRPr>
          </a:p>
          <a:p>
            <a:pPr algn="ctr"/>
            <a:r>
              <a:rPr lang="ja-JP" altLang="en-US" sz="2800" b="1" dirty="0">
                <a:solidFill>
                  <a:schemeClr val="bg1"/>
                </a:solidFill>
                <a:latin typeface="游ゴシック" panose="020B0400000000000000" pitchFamily="50" charset="-128"/>
                <a:ea typeface="游ゴシック" panose="020B0400000000000000" pitchFamily="50" charset="-128"/>
              </a:rPr>
              <a:t>寄付金控除の対象です</a:t>
            </a:r>
          </a:p>
        </p:txBody>
      </p:sp>
      <p:sp>
        <p:nvSpPr>
          <p:cNvPr id="2" name="テキスト プレースホルダー 1">
            <a:extLst>
              <a:ext uri="{FF2B5EF4-FFF2-40B4-BE49-F238E27FC236}">
                <a16:creationId xmlns:a16="http://schemas.microsoft.com/office/drawing/2014/main" id="{010FF675-25AB-D9BD-6742-5E326C4974B4}"/>
              </a:ext>
            </a:extLst>
          </p:cNvPr>
          <p:cNvSpPr>
            <a:spLocks noGrp="1"/>
          </p:cNvSpPr>
          <p:nvPr>
            <p:ph type="body" sz="quarter" idx="10"/>
          </p:nvPr>
        </p:nvSpPr>
        <p:spPr/>
        <p:txBody>
          <a:bodyPr>
            <a:normAutofit/>
          </a:bodyPr>
          <a:lstStyle/>
          <a:p>
            <a:r>
              <a:rPr lang="ja-JP" altLang="en-US" dirty="0"/>
              <a:t>米山の寄付金は大きく</a:t>
            </a:r>
            <a:r>
              <a:rPr lang="en-US" altLang="ja-JP" dirty="0"/>
              <a:t>2</a:t>
            </a:r>
            <a:r>
              <a:rPr lang="ja-JP" altLang="en-US" dirty="0"/>
              <a:t>種類！</a:t>
            </a:r>
          </a:p>
        </p:txBody>
      </p:sp>
    </p:spTree>
    <p:extLst>
      <p:ext uri="{BB962C8B-B14F-4D97-AF65-F5344CB8AC3E}">
        <p14:creationId xmlns:p14="http://schemas.microsoft.com/office/powerpoint/2010/main" val="4125349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グラフ 32">
            <a:extLst>
              <a:ext uri="{FF2B5EF4-FFF2-40B4-BE49-F238E27FC236}">
                <a16:creationId xmlns:a16="http://schemas.microsoft.com/office/drawing/2014/main" id="{00000000-0008-0000-0000-000004000000}"/>
              </a:ext>
            </a:extLst>
          </p:cNvPr>
          <p:cNvGraphicFramePr>
            <a:graphicFrameLocks/>
          </p:cNvGraphicFramePr>
          <p:nvPr/>
        </p:nvGraphicFramePr>
        <p:xfrm>
          <a:off x="1745701" y="4042913"/>
          <a:ext cx="8035130" cy="227013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2" name="グラフ 31">
            <a:extLst>
              <a:ext uri="{FF2B5EF4-FFF2-40B4-BE49-F238E27FC236}">
                <a16:creationId xmlns:a16="http://schemas.microsoft.com/office/drawing/2014/main" id="{00000000-0008-0000-0000-000002000000}"/>
              </a:ext>
            </a:extLst>
          </p:cNvPr>
          <p:cNvGraphicFramePr>
            <a:graphicFrameLocks noGrp="1" noDrilldown="1" noMove="1" noResize="1"/>
          </p:cNvGraphicFramePr>
          <p:nvPr/>
        </p:nvGraphicFramePr>
        <p:xfrm>
          <a:off x="1692040" y="1955273"/>
          <a:ext cx="8153172" cy="2464475"/>
        </p:xfrm>
        <a:graphic>
          <a:graphicData uri="http://schemas.openxmlformats.org/drawingml/2006/chart">
            <c:chart xmlns:c="http://schemas.openxmlformats.org/drawingml/2006/chart" xmlns:r="http://schemas.openxmlformats.org/officeDocument/2006/relationships" r:id="rId4"/>
          </a:graphicData>
        </a:graphic>
      </p:graphicFrame>
      <p:sp>
        <p:nvSpPr>
          <p:cNvPr id="3" name="タイトル 1">
            <a:extLst>
              <a:ext uri="{FF2B5EF4-FFF2-40B4-BE49-F238E27FC236}">
                <a16:creationId xmlns:a16="http://schemas.microsoft.com/office/drawing/2014/main" id="{283A6005-705B-A26E-9609-3A2B0F307EC0}"/>
              </a:ext>
            </a:extLst>
          </p:cNvPr>
          <p:cNvSpPr txBox="1">
            <a:spLocks/>
          </p:cNvSpPr>
          <p:nvPr/>
        </p:nvSpPr>
        <p:spPr>
          <a:xfrm>
            <a:off x="479602" y="1470536"/>
            <a:ext cx="7529579" cy="672075"/>
          </a:xfrm>
          <a:prstGeom prst="rect">
            <a:avLst/>
          </a:prstGeom>
        </p:spPr>
        <p:txBody>
          <a:bodyPr anchor="ctr"/>
          <a:lstStyle>
            <a:lvl1pPr algn="l" defTabSz="914400" rtl="0" eaLnBrk="1" latinLnBrk="0" hangingPunct="1">
              <a:spcBef>
                <a:spcPct val="0"/>
              </a:spcBef>
              <a:buNone/>
              <a:defRPr sz="7200" b="1" kern="1200">
                <a:solidFill>
                  <a:schemeClr val="tx1"/>
                </a:solidFill>
                <a:latin typeface="ＭＳ Ｐゴシック 見出し"/>
                <a:ea typeface="HGP創英角ｺﾞｼｯｸUB" panose="020B0900000000000000" pitchFamily="50" charset="-128"/>
                <a:cs typeface="+mj-cs"/>
              </a:defRPr>
            </a:lvl1pPr>
          </a:lstStyle>
          <a:p>
            <a:endParaRPr kumimoji="1" lang="ja-JP" altLang="en-US" sz="4800" dirty="0">
              <a:latin typeface="游ゴシック" panose="020B0400000000000000" pitchFamily="50" charset="-128"/>
              <a:ea typeface="游ゴシック" panose="020B0400000000000000" pitchFamily="50" charset="-128"/>
            </a:endParaRPr>
          </a:p>
        </p:txBody>
      </p:sp>
      <p:sp>
        <p:nvSpPr>
          <p:cNvPr id="7" name="テキスト ボックス 6">
            <a:extLst>
              <a:ext uri="{FF2B5EF4-FFF2-40B4-BE49-F238E27FC236}">
                <a16:creationId xmlns:a16="http://schemas.microsoft.com/office/drawing/2014/main" id="{24062C87-B81E-C66B-FF57-1EDC7CD82159}"/>
              </a:ext>
            </a:extLst>
          </p:cNvPr>
          <p:cNvSpPr txBox="1"/>
          <p:nvPr/>
        </p:nvSpPr>
        <p:spPr>
          <a:xfrm>
            <a:off x="1650684" y="5870903"/>
            <a:ext cx="1846112" cy="374549"/>
          </a:xfrm>
          <a:prstGeom prst="rect">
            <a:avLst/>
          </a:prstGeom>
          <a:noFill/>
        </p:spPr>
        <p:txBody>
          <a:bodyPr wrap="square" rtlCol="0">
            <a:spAutoFit/>
          </a:bodyPr>
          <a:lstStyle/>
          <a:p>
            <a:r>
              <a:rPr lang="ja-JP" altLang="en-US" sz="1600" b="1" dirty="0">
                <a:latin typeface="游ゴシック" panose="020B0400000000000000" pitchFamily="50" charset="-128"/>
                <a:ea typeface="游ゴシック" panose="020B0400000000000000" pitchFamily="50" charset="-128"/>
                <a:cs typeface="Meiryo UI" panose="020B0604030504040204" pitchFamily="50" charset="-128"/>
              </a:rPr>
              <a:t>（単位</a:t>
            </a:r>
            <a:r>
              <a:rPr lang="en-US" altLang="ja-JP" sz="1600" b="1" dirty="0">
                <a:latin typeface="游ゴシック" panose="020B0400000000000000" pitchFamily="50" charset="-128"/>
                <a:ea typeface="游ゴシック" panose="020B0400000000000000" pitchFamily="50" charset="-128"/>
                <a:cs typeface="Meiryo UI" panose="020B0604030504040204" pitchFamily="50" charset="-128"/>
              </a:rPr>
              <a:t>:</a:t>
            </a:r>
            <a:r>
              <a:rPr lang="ja-JP" altLang="en-US" sz="1600" b="1" dirty="0">
                <a:latin typeface="游ゴシック" panose="020B0400000000000000" pitchFamily="50" charset="-128"/>
                <a:ea typeface="游ゴシック" panose="020B0400000000000000" pitchFamily="50" charset="-128"/>
                <a:cs typeface="Meiryo UI" panose="020B0604030504040204" pitchFamily="50" charset="-128"/>
              </a:rPr>
              <a:t>千円）</a:t>
            </a:r>
          </a:p>
        </p:txBody>
      </p:sp>
      <p:sp>
        <p:nvSpPr>
          <p:cNvPr id="9" name="テキスト ボックス 8">
            <a:extLst>
              <a:ext uri="{FF2B5EF4-FFF2-40B4-BE49-F238E27FC236}">
                <a16:creationId xmlns:a16="http://schemas.microsoft.com/office/drawing/2014/main" id="{91B80034-1917-0EC1-C921-1052E7448B63}"/>
              </a:ext>
            </a:extLst>
          </p:cNvPr>
          <p:cNvSpPr txBox="1"/>
          <p:nvPr/>
        </p:nvSpPr>
        <p:spPr>
          <a:xfrm>
            <a:off x="734465" y="4580505"/>
            <a:ext cx="651203" cy="1126800"/>
          </a:xfrm>
          <a:prstGeom prst="rect">
            <a:avLst/>
          </a:prstGeom>
          <a:noFill/>
        </p:spPr>
        <p:txBody>
          <a:bodyPr vert="eaVert" wrap="square" rtlCol="0" anchor="ctr">
            <a:spAutoFit/>
          </a:bodyPr>
          <a:lstStyle/>
          <a:p>
            <a:pPr algn="dist"/>
            <a:r>
              <a:rPr lang="ja-JP" altLang="en-US" sz="2933" b="1" dirty="0">
                <a:latin typeface="游ゴシック" panose="020B0400000000000000" pitchFamily="50" charset="-128"/>
                <a:ea typeface="游ゴシック" panose="020B0400000000000000" pitchFamily="50" charset="-128"/>
                <a:cs typeface="メイリオ" panose="020B0604030504040204" pitchFamily="50" charset="-128"/>
              </a:rPr>
              <a:t>支出</a:t>
            </a:r>
          </a:p>
        </p:txBody>
      </p:sp>
      <p:sp>
        <p:nvSpPr>
          <p:cNvPr id="10" name="テキスト ボックス 9">
            <a:extLst>
              <a:ext uri="{FF2B5EF4-FFF2-40B4-BE49-F238E27FC236}">
                <a16:creationId xmlns:a16="http://schemas.microsoft.com/office/drawing/2014/main" id="{3D3B07FE-4C4B-B151-99C0-F41BE0D0FA0A}"/>
              </a:ext>
            </a:extLst>
          </p:cNvPr>
          <p:cNvSpPr txBox="1"/>
          <p:nvPr/>
        </p:nvSpPr>
        <p:spPr>
          <a:xfrm>
            <a:off x="547400" y="2845906"/>
            <a:ext cx="1050432" cy="1124999"/>
          </a:xfrm>
          <a:prstGeom prst="rect">
            <a:avLst/>
          </a:prstGeom>
          <a:noFill/>
        </p:spPr>
        <p:txBody>
          <a:bodyPr vert="eaVert" wrap="square" rtlCol="0" anchor="ctr">
            <a:spAutoFit/>
          </a:bodyPr>
          <a:lstStyle/>
          <a:p>
            <a:pPr algn="dist"/>
            <a:r>
              <a:rPr lang="ja-JP" altLang="en-US" sz="2933" b="1" dirty="0">
                <a:latin typeface="游ゴシック" panose="020B0400000000000000" pitchFamily="50" charset="-128"/>
                <a:ea typeface="游ゴシック" panose="020B0400000000000000" pitchFamily="50" charset="-128"/>
                <a:cs typeface="メイリオ" panose="020B0604030504040204" pitchFamily="50" charset="-128"/>
              </a:rPr>
              <a:t>収入</a:t>
            </a:r>
          </a:p>
        </p:txBody>
      </p:sp>
      <p:sp>
        <p:nvSpPr>
          <p:cNvPr id="11" name="正方形/長方形 10">
            <a:extLst>
              <a:ext uri="{FF2B5EF4-FFF2-40B4-BE49-F238E27FC236}">
                <a16:creationId xmlns:a16="http://schemas.microsoft.com/office/drawing/2014/main" id="{1347BF4B-5C6F-4777-6C38-7FC6530C44D3}"/>
              </a:ext>
            </a:extLst>
          </p:cNvPr>
          <p:cNvSpPr>
            <a:spLocks/>
          </p:cNvSpPr>
          <p:nvPr/>
        </p:nvSpPr>
        <p:spPr>
          <a:xfrm>
            <a:off x="1847528" y="2242460"/>
            <a:ext cx="6099043" cy="358448"/>
          </a:xfrm>
          <a:prstGeom prst="rect">
            <a:avLst/>
          </a:prstGeom>
          <a:solidFill>
            <a:srgbClr val="FFE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800" dirty="0">
              <a:highlight>
                <a:srgbClr val="FFE737"/>
              </a:highlight>
              <a:latin typeface="游ゴシック" panose="020B0400000000000000" pitchFamily="50" charset="-128"/>
              <a:ea typeface="游ゴシック" panose="020B0400000000000000" pitchFamily="50" charset="-128"/>
            </a:endParaRPr>
          </a:p>
        </p:txBody>
      </p:sp>
      <p:sp>
        <p:nvSpPr>
          <p:cNvPr id="12" name="フリーフォーム 7">
            <a:extLst>
              <a:ext uri="{FF2B5EF4-FFF2-40B4-BE49-F238E27FC236}">
                <a16:creationId xmlns:a16="http://schemas.microsoft.com/office/drawing/2014/main" id="{9760BB7E-FD7C-5F67-88B3-0BA2FEFB17F8}"/>
              </a:ext>
            </a:extLst>
          </p:cNvPr>
          <p:cNvSpPr/>
          <p:nvPr/>
        </p:nvSpPr>
        <p:spPr>
          <a:xfrm flipH="1">
            <a:off x="9334314" y="2214809"/>
            <a:ext cx="104027" cy="463346"/>
          </a:xfrm>
          <a:custGeom>
            <a:avLst/>
            <a:gdLst>
              <a:gd name="connsiteX0" fmla="*/ 365760 w 365760"/>
              <a:gd name="connsiteY0" fmla="*/ 594360 h 594360"/>
              <a:gd name="connsiteX1" fmla="*/ 152400 w 365760"/>
              <a:gd name="connsiteY1" fmla="*/ 0 h 594360"/>
              <a:gd name="connsiteX2" fmla="*/ 0 w 365760"/>
              <a:gd name="connsiteY2" fmla="*/ 0 h 594360"/>
              <a:gd name="connsiteX0" fmla="*/ 185137 w 185137"/>
              <a:gd name="connsiteY0" fmla="*/ 639515 h 639515"/>
              <a:gd name="connsiteX1" fmla="*/ 152400 w 185137"/>
              <a:gd name="connsiteY1" fmla="*/ 0 h 639515"/>
              <a:gd name="connsiteX2" fmla="*/ 0 w 185137"/>
              <a:gd name="connsiteY2" fmla="*/ 0 h 639515"/>
              <a:gd name="connsiteX0" fmla="*/ 151270 w 152400"/>
              <a:gd name="connsiteY0" fmla="*/ 628226 h 628226"/>
              <a:gd name="connsiteX1" fmla="*/ 152400 w 152400"/>
              <a:gd name="connsiteY1" fmla="*/ 0 h 628226"/>
              <a:gd name="connsiteX2" fmla="*/ 0 w 152400"/>
              <a:gd name="connsiteY2" fmla="*/ 0 h 628226"/>
            </a:gdLst>
            <a:ahLst/>
            <a:cxnLst>
              <a:cxn ang="0">
                <a:pos x="connsiteX0" y="connsiteY0"/>
              </a:cxn>
              <a:cxn ang="0">
                <a:pos x="connsiteX1" y="connsiteY1"/>
              </a:cxn>
              <a:cxn ang="0">
                <a:pos x="connsiteX2" y="connsiteY2"/>
              </a:cxn>
            </a:cxnLst>
            <a:rect l="l" t="t" r="r" b="b"/>
            <a:pathLst>
              <a:path w="152400" h="628226">
                <a:moveTo>
                  <a:pt x="151270" y="628226"/>
                </a:moveTo>
                <a:cubicBezTo>
                  <a:pt x="151647" y="418817"/>
                  <a:pt x="152023" y="209409"/>
                  <a:pt x="152400" y="0"/>
                </a:cubicBezTo>
                <a:lnTo>
                  <a:pt x="0" y="0"/>
                </a:lnTo>
              </a:path>
            </a:pathLst>
          </a:custGeom>
          <a:noFill/>
          <a:ln w="57150">
            <a:solidFill>
              <a:srgbClr val="7373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800" dirty="0">
              <a:latin typeface="游ゴシック" panose="020B0400000000000000" pitchFamily="50" charset="-128"/>
              <a:ea typeface="游ゴシック" panose="020B0400000000000000" pitchFamily="50" charset="-128"/>
            </a:endParaRPr>
          </a:p>
        </p:txBody>
      </p:sp>
      <p:cxnSp>
        <p:nvCxnSpPr>
          <p:cNvPr id="14" name="直線コネクタ 13">
            <a:extLst>
              <a:ext uri="{FF2B5EF4-FFF2-40B4-BE49-F238E27FC236}">
                <a16:creationId xmlns:a16="http://schemas.microsoft.com/office/drawing/2014/main" id="{759FC8FB-2445-7D30-3D02-58ED89EDBDC4}"/>
              </a:ext>
            </a:extLst>
          </p:cNvPr>
          <p:cNvCxnSpPr>
            <a:cxnSpLocks/>
          </p:cNvCxnSpPr>
          <p:nvPr/>
        </p:nvCxnSpPr>
        <p:spPr>
          <a:xfrm rot="5400000">
            <a:off x="9741552" y="2865494"/>
            <a:ext cx="0" cy="245734"/>
          </a:xfrm>
          <a:prstGeom prst="line">
            <a:avLst/>
          </a:prstGeom>
          <a:noFill/>
          <a:ln w="57150">
            <a:solidFill>
              <a:srgbClr val="737373"/>
            </a:solidFill>
          </a:ln>
        </p:spPr>
        <p:style>
          <a:lnRef idx="2">
            <a:schemeClr val="accent1">
              <a:shade val="50000"/>
            </a:schemeClr>
          </a:lnRef>
          <a:fillRef idx="1">
            <a:schemeClr val="accent1"/>
          </a:fillRef>
          <a:effectRef idx="0">
            <a:schemeClr val="accent1"/>
          </a:effectRef>
          <a:fontRef idx="minor">
            <a:schemeClr val="lt1"/>
          </a:fontRef>
        </p:style>
      </p:cxnSp>
      <p:sp>
        <p:nvSpPr>
          <p:cNvPr id="15" name="テキスト ボックス 14">
            <a:extLst>
              <a:ext uri="{FF2B5EF4-FFF2-40B4-BE49-F238E27FC236}">
                <a16:creationId xmlns:a16="http://schemas.microsoft.com/office/drawing/2014/main" id="{B2977BA9-FCF2-5939-FE04-E12A80AAA8BA}"/>
              </a:ext>
            </a:extLst>
          </p:cNvPr>
          <p:cNvSpPr txBox="1"/>
          <p:nvPr/>
        </p:nvSpPr>
        <p:spPr>
          <a:xfrm>
            <a:off x="1906695" y="1916832"/>
            <a:ext cx="5095508" cy="686791"/>
          </a:xfrm>
          <a:prstGeom prst="rect">
            <a:avLst/>
          </a:prstGeom>
          <a:noFill/>
        </p:spPr>
        <p:txBody>
          <a:bodyPr wrap="square" rtlCol="0">
            <a:spAutoFit/>
          </a:bodyPr>
          <a:lstStyle/>
          <a:p>
            <a:pPr>
              <a:lnSpc>
                <a:spcPct val="130000"/>
              </a:lnSpc>
            </a:pPr>
            <a:r>
              <a:rPr lang="ja-JP" altLang="en-US" sz="2400" b="1" dirty="0">
                <a:latin typeface="游ゴシック" panose="020B0400000000000000" pitchFamily="50" charset="-128"/>
                <a:ea typeface="游ゴシック" panose="020B0400000000000000" pitchFamily="50" charset="-128"/>
                <a:cs typeface="Meiryo UI" panose="020B0604030504040204" pitchFamily="50" charset="-128"/>
              </a:rPr>
              <a:t>寄付金総額</a:t>
            </a: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a:t>
            </a:r>
            <a:r>
              <a:rPr lang="en-US" altLang="ja-JP" sz="3200" b="1" dirty="0">
                <a:latin typeface="游ゴシック" panose="020B0400000000000000" pitchFamily="50" charset="-128"/>
                <a:ea typeface="游ゴシック" panose="020B0400000000000000" pitchFamily="50" charset="-128"/>
                <a:cs typeface="Meiryo UI" panose="020B0604030504040204" pitchFamily="50" charset="-128"/>
              </a:rPr>
              <a:t>12</a:t>
            </a:r>
            <a:r>
              <a:rPr lang="ja-JP" altLang="en-US" sz="3200" b="1" dirty="0">
                <a:latin typeface="游ゴシック" panose="020B0400000000000000" pitchFamily="50" charset="-128"/>
                <a:ea typeface="游ゴシック" panose="020B0400000000000000" pitchFamily="50" charset="-128"/>
                <a:cs typeface="Meiryo UI" panose="020B0604030504040204" pitchFamily="50" charset="-128"/>
              </a:rPr>
              <a:t>億</a:t>
            </a:r>
            <a:r>
              <a:rPr lang="en-US" altLang="ja-JP" sz="3200" b="1" dirty="0">
                <a:latin typeface="游ゴシック" panose="020B0400000000000000" pitchFamily="50" charset="-128"/>
                <a:ea typeface="游ゴシック" panose="020B0400000000000000" pitchFamily="50" charset="-128"/>
                <a:cs typeface="Meiryo UI" panose="020B0604030504040204" pitchFamily="50" charset="-128"/>
              </a:rPr>
              <a:t>9,516</a:t>
            </a:r>
            <a:r>
              <a:rPr lang="ja-JP" altLang="en-US" sz="3200" b="1" dirty="0">
                <a:latin typeface="游ゴシック" panose="020B0400000000000000" pitchFamily="50" charset="-128"/>
                <a:ea typeface="游ゴシック" panose="020B0400000000000000" pitchFamily="50" charset="-128"/>
                <a:cs typeface="Meiryo UI" panose="020B0604030504040204" pitchFamily="50" charset="-128"/>
              </a:rPr>
              <a:t>万円</a:t>
            </a:r>
          </a:p>
        </p:txBody>
      </p:sp>
      <p:sp>
        <p:nvSpPr>
          <p:cNvPr id="18" name="テキスト ボックス 17">
            <a:extLst>
              <a:ext uri="{FF2B5EF4-FFF2-40B4-BE49-F238E27FC236}">
                <a16:creationId xmlns:a16="http://schemas.microsoft.com/office/drawing/2014/main" id="{5A6612F2-9E6A-91F9-5117-FBF8B4D4E3A2}"/>
              </a:ext>
            </a:extLst>
          </p:cNvPr>
          <p:cNvSpPr txBox="1"/>
          <p:nvPr/>
        </p:nvSpPr>
        <p:spPr>
          <a:xfrm>
            <a:off x="8040216" y="4941168"/>
            <a:ext cx="1412591" cy="607923"/>
          </a:xfrm>
          <a:prstGeom prst="rect">
            <a:avLst/>
          </a:prstGeom>
          <a:noFill/>
        </p:spPr>
        <p:txBody>
          <a:bodyPr wrap="square" rtlCol="0">
            <a:spAutoFit/>
          </a:bodyPr>
          <a:lstStyle/>
          <a:p>
            <a:pPr algn="ctr">
              <a:lnSpc>
                <a:spcPts val="2000"/>
              </a:lnSpc>
            </a:pPr>
            <a:r>
              <a:rPr lang="ja-JP" altLang="en-US" sz="2000" b="1" dirty="0">
                <a:latin typeface="游ゴシック" panose="020B0400000000000000" pitchFamily="50" charset="-128"/>
                <a:ea typeface="游ゴシック" panose="020B0400000000000000" pitchFamily="50" charset="-128"/>
                <a:cs typeface="メイリオ" panose="020B0604030504040204" pitchFamily="50" charset="-128"/>
              </a:rPr>
              <a:t>補助費</a:t>
            </a:r>
            <a:r>
              <a:rPr lang="ja-JP" altLang="en-US" sz="1067" b="1" dirty="0">
                <a:latin typeface="游ゴシック" panose="020B0400000000000000" pitchFamily="50" charset="-128"/>
                <a:ea typeface="游ゴシック" panose="020B0400000000000000" pitchFamily="50" charset="-128"/>
                <a:cs typeface="メイリオ" panose="020B0604030504040204" pitchFamily="50" charset="-128"/>
              </a:rPr>
              <a:t>ほか</a:t>
            </a:r>
            <a:br>
              <a:rPr lang="en-US" altLang="ja-JP" sz="1867" b="1" dirty="0">
                <a:latin typeface="游ゴシック" panose="020B0400000000000000" pitchFamily="50" charset="-128"/>
                <a:ea typeface="游ゴシック" panose="020B0400000000000000" pitchFamily="50" charset="-128"/>
                <a:cs typeface="メイリオ" panose="020B0604030504040204" pitchFamily="50" charset="-128"/>
              </a:rPr>
            </a:br>
            <a:r>
              <a:rPr lang="en-US" altLang="ja-JP" sz="2000" b="1" dirty="0">
                <a:latin typeface="游ゴシック" panose="020B0400000000000000" pitchFamily="50" charset="-128"/>
                <a:ea typeface="游ゴシック" panose="020B0400000000000000" pitchFamily="50" charset="-128"/>
                <a:cs typeface="メイリオ" panose="020B0604030504040204" pitchFamily="50" charset="-128"/>
              </a:rPr>
              <a:t>281,633</a:t>
            </a:r>
            <a:endParaRPr lang="en-US" altLang="ja-JP" sz="1867" b="1" dirty="0">
              <a:latin typeface="游ゴシック" panose="020B0400000000000000" pitchFamily="50" charset="-128"/>
              <a:ea typeface="游ゴシック" panose="020B0400000000000000" pitchFamily="50" charset="-128"/>
              <a:cs typeface="メイリオ" panose="020B0604030504040204" pitchFamily="50" charset="-128"/>
            </a:endParaRPr>
          </a:p>
        </p:txBody>
      </p:sp>
      <p:sp>
        <p:nvSpPr>
          <p:cNvPr id="19" name="テキスト ボックス 18">
            <a:extLst>
              <a:ext uri="{FF2B5EF4-FFF2-40B4-BE49-F238E27FC236}">
                <a16:creationId xmlns:a16="http://schemas.microsoft.com/office/drawing/2014/main" id="{D7BC5885-CF5D-B138-EE54-32FDC42FF7BB}"/>
              </a:ext>
            </a:extLst>
          </p:cNvPr>
          <p:cNvSpPr txBox="1"/>
          <p:nvPr/>
        </p:nvSpPr>
        <p:spPr>
          <a:xfrm>
            <a:off x="1906694" y="4797152"/>
            <a:ext cx="6177153" cy="954107"/>
          </a:xfrm>
          <a:prstGeom prst="rect">
            <a:avLst/>
          </a:prstGeom>
          <a:noFill/>
        </p:spPr>
        <p:txBody>
          <a:bodyPr wrap="square" rtlCol="0">
            <a:spAutoFit/>
          </a:bodyPr>
          <a:lstStyle/>
          <a:p>
            <a:pPr algn="ctr"/>
            <a:r>
              <a:rPr lang="ja-JP" altLang="en-US" sz="2800" b="1" dirty="0">
                <a:solidFill>
                  <a:schemeClr val="bg1"/>
                </a:solidFill>
                <a:latin typeface="游ゴシック" panose="020B0400000000000000" pitchFamily="50" charset="-128"/>
                <a:ea typeface="游ゴシック" panose="020B0400000000000000" pitchFamily="50" charset="-128"/>
              </a:rPr>
              <a:t>奨学金</a:t>
            </a:r>
            <a:br>
              <a:rPr lang="en-US" altLang="ja-JP" sz="2800" b="1" dirty="0">
                <a:solidFill>
                  <a:schemeClr val="bg1"/>
                </a:solidFill>
                <a:latin typeface="游ゴシック" panose="020B0400000000000000" pitchFamily="50" charset="-128"/>
                <a:ea typeface="游ゴシック" panose="020B0400000000000000" pitchFamily="50" charset="-128"/>
              </a:rPr>
            </a:br>
            <a:r>
              <a:rPr lang="en-US" altLang="ja-JP" sz="2800" b="1" dirty="0">
                <a:solidFill>
                  <a:schemeClr val="bg1"/>
                </a:solidFill>
                <a:latin typeface="游ゴシック" panose="020B0400000000000000" pitchFamily="50" charset="-128"/>
                <a:ea typeface="游ゴシック" panose="020B0400000000000000" pitchFamily="50" charset="-128"/>
              </a:rPr>
              <a:t>1,323,020</a:t>
            </a:r>
            <a:endParaRPr lang="ja-JP" altLang="en-US" sz="2800" b="1" dirty="0">
              <a:solidFill>
                <a:schemeClr val="bg1"/>
              </a:solidFill>
              <a:latin typeface="游ゴシック" panose="020B0400000000000000" pitchFamily="50" charset="-128"/>
              <a:ea typeface="游ゴシック" panose="020B0400000000000000" pitchFamily="50" charset="-128"/>
            </a:endParaRPr>
          </a:p>
        </p:txBody>
      </p:sp>
      <p:sp>
        <p:nvSpPr>
          <p:cNvPr id="20" name="テキスト ボックス 19">
            <a:extLst>
              <a:ext uri="{FF2B5EF4-FFF2-40B4-BE49-F238E27FC236}">
                <a16:creationId xmlns:a16="http://schemas.microsoft.com/office/drawing/2014/main" id="{15EE59A3-979B-CBFD-E8D2-9E0FD5AC280F}"/>
              </a:ext>
            </a:extLst>
          </p:cNvPr>
          <p:cNvSpPr txBox="1"/>
          <p:nvPr/>
        </p:nvSpPr>
        <p:spPr>
          <a:xfrm>
            <a:off x="9469611" y="2016424"/>
            <a:ext cx="1158073" cy="583045"/>
          </a:xfrm>
          <a:prstGeom prst="rect">
            <a:avLst/>
          </a:prstGeom>
          <a:noFill/>
        </p:spPr>
        <p:txBody>
          <a:bodyPr wrap="square" rtlCol="0">
            <a:spAutoFit/>
          </a:bodyPr>
          <a:lstStyle/>
          <a:p>
            <a:pPr>
              <a:lnSpc>
                <a:spcPts val="1900"/>
              </a:lnSpc>
            </a:pPr>
            <a:r>
              <a:rPr lang="ja-JP" altLang="en-US" sz="1800" b="1" dirty="0">
                <a:latin typeface="游ゴシック" panose="020B0400000000000000" pitchFamily="50" charset="-128"/>
                <a:ea typeface="游ゴシック" panose="020B0400000000000000" pitchFamily="50" charset="-128"/>
                <a:cs typeface="メイリオ" panose="020B0604030504040204" pitchFamily="50" charset="-128"/>
              </a:rPr>
              <a:t>利息収入</a:t>
            </a:r>
            <a:r>
              <a:rPr lang="en-US" altLang="ja-JP" sz="1800" b="1" dirty="0">
                <a:latin typeface="游ゴシック" panose="020B0400000000000000" pitchFamily="50" charset="-128"/>
                <a:ea typeface="游ゴシック" panose="020B0400000000000000" pitchFamily="50" charset="-128"/>
                <a:cs typeface="メイリオ" panose="020B0604030504040204" pitchFamily="50" charset="-128"/>
              </a:rPr>
              <a:t>78,576</a:t>
            </a:r>
          </a:p>
        </p:txBody>
      </p:sp>
      <p:sp>
        <p:nvSpPr>
          <p:cNvPr id="21" name="テキスト ボックス 20">
            <a:extLst>
              <a:ext uri="{FF2B5EF4-FFF2-40B4-BE49-F238E27FC236}">
                <a16:creationId xmlns:a16="http://schemas.microsoft.com/office/drawing/2014/main" id="{9D0C1983-D05E-E813-83A1-3E9C58B3C339}"/>
              </a:ext>
            </a:extLst>
          </p:cNvPr>
          <p:cNvSpPr txBox="1"/>
          <p:nvPr/>
        </p:nvSpPr>
        <p:spPr>
          <a:xfrm>
            <a:off x="7973471" y="2985735"/>
            <a:ext cx="1218873" cy="612604"/>
          </a:xfrm>
          <a:prstGeom prst="rect">
            <a:avLst/>
          </a:prstGeom>
          <a:noFill/>
        </p:spPr>
        <p:txBody>
          <a:bodyPr wrap="square" rtlCol="0">
            <a:spAutoFit/>
          </a:bodyPr>
          <a:lstStyle/>
          <a:p>
            <a:pPr algn="ctr">
              <a:lnSpc>
                <a:spcPts val="2000"/>
              </a:lnSpc>
            </a:pPr>
            <a:r>
              <a:rPr lang="ja-JP" altLang="en-US" sz="2000" b="1" dirty="0">
                <a:latin typeface="游ゴシック" panose="020B0400000000000000" pitchFamily="50" charset="-128"/>
                <a:ea typeface="游ゴシック" panose="020B0400000000000000" pitchFamily="50" charset="-128"/>
                <a:cs typeface="メイリオ" panose="020B0604030504040204" pitchFamily="50" charset="-128"/>
              </a:rPr>
              <a:t>配当金</a:t>
            </a:r>
            <a:r>
              <a:rPr lang="en-US" altLang="ja-JP" sz="2000" b="1" dirty="0">
                <a:latin typeface="游ゴシック" panose="020B0400000000000000" pitchFamily="50" charset="-128"/>
                <a:ea typeface="游ゴシック" panose="020B0400000000000000" pitchFamily="50" charset="-128"/>
                <a:cs typeface="メイリオ" panose="020B0604030504040204" pitchFamily="50" charset="-128"/>
              </a:rPr>
              <a:t>252,180</a:t>
            </a:r>
          </a:p>
        </p:txBody>
      </p:sp>
      <p:sp>
        <p:nvSpPr>
          <p:cNvPr id="22" name="テキスト ボックス 21">
            <a:extLst>
              <a:ext uri="{FF2B5EF4-FFF2-40B4-BE49-F238E27FC236}">
                <a16:creationId xmlns:a16="http://schemas.microsoft.com/office/drawing/2014/main" id="{160B4508-DC12-35D9-885E-FAA2C8D57EBE}"/>
              </a:ext>
            </a:extLst>
          </p:cNvPr>
          <p:cNvSpPr txBox="1"/>
          <p:nvPr/>
        </p:nvSpPr>
        <p:spPr>
          <a:xfrm>
            <a:off x="3827748" y="2817511"/>
            <a:ext cx="4014796" cy="954107"/>
          </a:xfrm>
          <a:prstGeom prst="rect">
            <a:avLst/>
          </a:prstGeom>
          <a:noFill/>
        </p:spPr>
        <p:txBody>
          <a:bodyPr wrap="square" rtlCol="0">
            <a:spAutoFit/>
          </a:bodyPr>
          <a:lstStyle/>
          <a:p>
            <a:pPr algn="ctr"/>
            <a:r>
              <a:rPr lang="ja-JP" altLang="en-US" sz="2800" b="1" dirty="0">
                <a:solidFill>
                  <a:schemeClr val="bg1"/>
                </a:solidFill>
                <a:latin typeface="游ゴシック" panose="020B0400000000000000" pitchFamily="50" charset="-128"/>
                <a:ea typeface="游ゴシック" panose="020B0400000000000000" pitchFamily="50" charset="-128"/>
                <a:cs typeface="メイリオ" panose="020B0604030504040204" pitchFamily="50" charset="-128"/>
              </a:rPr>
              <a:t>特別寄付金</a:t>
            </a:r>
            <a:br>
              <a:rPr lang="en-US" altLang="ja-JP" sz="2800" b="1" dirty="0">
                <a:solidFill>
                  <a:schemeClr val="bg1"/>
                </a:solidFill>
                <a:latin typeface="游ゴシック" panose="020B0400000000000000" pitchFamily="50" charset="-128"/>
                <a:ea typeface="游ゴシック" panose="020B0400000000000000" pitchFamily="50" charset="-128"/>
                <a:cs typeface="メイリオ" panose="020B0604030504040204" pitchFamily="50" charset="-128"/>
              </a:rPr>
            </a:br>
            <a:r>
              <a:rPr lang="en-US" altLang="ja-JP" sz="2800" b="1" dirty="0">
                <a:solidFill>
                  <a:schemeClr val="bg1"/>
                </a:solidFill>
                <a:latin typeface="游ゴシック" panose="020B0400000000000000" pitchFamily="50" charset="-128"/>
                <a:ea typeface="游ゴシック" panose="020B0400000000000000" pitchFamily="50" charset="-128"/>
                <a:cs typeface="メイリオ" panose="020B0604030504040204" pitchFamily="50" charset="-128"/>
              </a:rPr>
              <a:t>889,636</a:t>
            </a:r>
          </a:p>
        </p:txBody>
      </p:sp>
      <p:sp>
        <p:nvSpPr>
          <p:cNvPr id="23" name="テキスト ボックス 22">
            <a:extLst>
              <a:ext uri="{FF2B5EF4-FFF2-40B4-BE49-F238E27FC236}">
                <a16:creationId xmlns:a16="http://schemas.microsoft.com/office/drawing/2014/main" id="{743EC364-B6A5-B304-F345-12136F13363C}"/>
              </a:ext>
            </a:extLst>
          </p:cNvPr>
          <p:cNvSpPr txBox="1"/>
          <p:nvPr/>
        </p:nvSpPr>
        <p:spPr>
          <a:xfrm>
            <a:off x="1811524" y="2817511"/>
            <a:ext cx="2016224" cy="954107"/>
          </a:xfrm>
          <a:prstGeom prst="rect">
            <a:avLst/>
          </a:prstGeom>
          <a:noFill/>
        </p:spPr>
        <p:txBody>
          <a:bodyPr wrap="square" rtlCol="0">
            <a:spAutoFit/>
          </a:bodyPr>
          <a:lstStyle/>
          <a:p>
            <a:pPr algn="ctr"/>
            <a:r>
              <a:rPr lang="ja-JP" altLang="en-US" sz="2800" b="1" dirty="0">
                <a:solidFill>
                  <a:schemeClr val="bg1"/>
                </a:solidFill>
                <a:latin typeface="游ゴシック" panose="020B0400000000000000" pitchFamily="50" charset="-128"/>
                <a:ea typeface="游ゴシック" panose="020B0400000000000000" pitchFamily="50" charset="-128"/>
                <a:cs typeface="メイリオ" panose="020B0604030504040204" pitchFamily="50" charset="-128"/>
              </a:rPr>
              <a:t>普通寄付金</a:t>
            </a:r>
            <a:br>
              <a:rPr lang="en-US" altLang="ja-JP" sz="2800" b="1" dirty="0">
                <a:solidFill>
                  <a:schemeClr val="bg1"/>
                </a:solidFill>
                <a:latin typeface="游ゴシック" panose="020B0400000000000000" pitchFamily="50" charset="-128"/>
                <a:ea typeface="游ゴシック" panose="020B0400000000000000" pitchFamily="50" charset="-128"/>
                <a:cs typeface="メイリオ" panose="020B0604030504040204" pitchFamily="50" charset="-128"/>
              </a:rPr>
            </a:br>
            <a:r>
              <a:rPr lang="en-US" altLang="ja-JP" sz="2800" b="1" dirty="0">
                <a:solidFill>
                  <a:schemeClr val="bg1"/>
                </a:solidFill>
                <a:latin typeface="游ゴシック" panose="020B0400000000000000" pitchFamily="50" charset="-128"/>
                <a:ea typeface="游ゴシック" panose="020B0400000000000000" pitchFamily="50" charset="-128"/>
                <a:cs typeface="メイリオ" panose="020B0604030504040204" pitchFamily="50" charset="-128"/>
              </a:rPr>
              <a:t>405,527</a:t>
            </a:r>
          </a:p>
        </p:txBody>
      </p:sp>
      <p:sp>
        <p:nvSpPr>
          <p:cNvPr id="25" name="正方形/長方形 24">
            <a:extLst>
              <a:ext uri="{FF2B5EF4-FFF2-40B4-BE49-F238E27FC236}">
                <a16:creationId xmlns:a16="http://schemas.microsoft.com/office/drawing/2014/main" id="{C3A167E9-C82F-284B-F580-F401AFADBCFB}"/>
              </a:ext>
            </a:extLst>
          </p:cNvPr>
          <p:cNvSpPr>
            <a:spLocks/>
          </p:cNvSpPr>
          <p:nvPr/>
        </p:nvSpPr>
        <p:spPr>
          <a:xfrm>
            <a:off x="1891596" y="4167216"/>
            <a:ext cx="7516772" cy="358448"/>
          </a:xfrm>
          <a:prstGeom prst="rect">
            <a:avLst/>
          </a:prstGeom>
          <a:solidFill>
            <a:srgbClr val="FFE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800" dirty="0">
              <a:highlight>
                <a:srgbClr val="FFE737"/>
              </a:highlight>
              <a:latin typeface="游ゴシック" panose="020B0400000000000000" pitchFamily="50" charset="-128"/>
              <a:ea typeface="游ゴシック" panose="020B0400000000000000" pitchFamily="50" charset="-128"/>
            </a:endParaRPr>
          </a:p>
        </p:txBody>
      </p:sp>
      <p:sp>
        <p:nvSpPr>
          <p:cNvPr id="26" name="テキスト ボックス 25">
            <a:extLst>
              <a:ext uri="{FF2B5EF4-FFF2-40B4-BE49-F238E27FC236}">
                <a16:creationId xmlns:a16="http://schemas.microsoft.com/office/drawing/2014/main" id="{5035D96C-F5C4-C425-2C91-90625EFDA47C}"/>
              </a:ext>
            </a:extLst>
          </p:cNvPr>
          <p:cNvSpPr txBox="1"/>
          <p:nvPr/>
        </p:nvSpPr>
        <p:spPr>
          <a:xfrm>
            <a:off x="1896608" y="3825044"/>
            <a:ext cx="5000707" cy="686791"/>
          </a:xfrm>
          <a:prstGeom prst="rect">
            <a:avLst/>
          </a:prstGeom>
          <a:noFill/>
        </p:spPr>
        <p:txBody>
          <a:bodyPr wrap="square" rtlCol="0">
            <a:spAutoFit/>
          </a:bodyPr>
          <a:lstStyle/>
          <a:p>
            <a:pPr>
              <a:lnSpc>
                <a:spcPct val="130000"/>
              </a:lnSpc>
            </a:pPr>
            <a:r>
              <a:rPr lang="ja-JP" altLang="en-US" sz="2400" b="1" dirty="0">
                <a:latin typeface="游ゴシック" panose="020B0400000000000000" pitchFamily="50" charset="-128"/>
                <a:ea typeface="游ゴシック" panose="020B0400000000000000" pitchFamily="50" charset="-128"/>
                <a:cs typeface="Meiryo UI" panose="020B0604030504040204" pitchFamily="50" charset="-128"/>
              </a:rPr>
              <a:t>事 業 費 計</a:t>
            </a: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a:t>
            </a:r>
            <a:r>
              <a:rPr lang="en-US" altLang="ja-JP" sz="3200" b="1" dirty="0">
                <a:latin typeface="游ゴシック" panose="020B0400000000000000" pitchFamily="50" charset="-128"/>
                <a:ea typeface="游ゴシック" panose="020B0400000000000000" pitchFamily="50" charset="-128"/>
                <a:cs typeface="Meiryo UI" panose="020B0604030504040204" pitchFamily="50" charset="-128"/>
              </a:rPr>
              <a:t>16</a:t>
            </a:r>
            <a:r>
              <a:rPr lang="ja-JP" altLang="en-US" sz="3200" b="1" dirty="0">
                <a:latin typeface="游ゴシック" panose="020B0400000000000000" pitchFamily="50" charset="-128"/>
                <a:ea typeface="游ゴシック" panose="020B0400000000000000" pitchFamily="50" charset="-128"/>
                <a:cs typeface="Meiryo UI" panose="020B0604030504040204" pitchFamily="50" charset="-128"/>
              </a:rPr>
              <a:t>億</a:t>
            </a:r>
            <a:r>
              <a:rPr lang="en-US" altLang="ja-JP" sz="3200" b="1" dirty="0">
                <a:latin typeface="游ゴシック" panose="020B0400000000000000" pitchFamily="50" charset="-128"/>
                <a:ea typeface="游ゴシック" panose="020B0400000000000000" pitchFamily="50" charset="-128"/>
                <a:cs typeface="Meiryo UI" panose="020B0604030504040204" pitchFamily="50" charset="-128"/>
              </a:rPr>
              <a:t>0,465</a:t>
            </a:r>
            <a:r>
              <a:rPr lang="ja-JP" altLang="en-US" sz="3200" b="1" dirty="0">
                <a:latin typeface="游ゴシック" panose="020B0400000000000000" pitchFamily="50" charset="-128"/>
                <a:ea typeface="游ゴシック" panose="020B0400000000000000" pitchFamily="50" charset="-128"/>
                <a:cs typeface="Meiryo UI" panose="020B0604030504040204" pitchFamily="50" charset="-128"/>
              </a:rPr>
              <a:t>万円</a:t>
            </a:r>
          </a:p>
        </p:txBody>
      </p:sp>
      <p:sp>
        <p:nvSpPr>
          <p:cNvPr id="6" name="テキスト ボックス 5">
            <a:extLst>
              <a:ext uri="{FF2B5EF4-FFF2-40B4-BE49-F238E27FC236}">
                <a16:creationId xmlns:a16="http://schemas.microsoft.com/office/drawing/2014/main" id="{80805212-FA1E-E9CF-F8DD-0E80E8CB9050}"/>
              </a:ext>
            </a:extLst>
          </p:cNvPr>
          <p:cNvSpPr txBox="1"/>
          <p:nvPr/>
        </p:nvSpPr>
        <p:spPr>
          <a:xfrm>
            <a:off x="9830702" y="2890997"/>
            <a:ext cx="2361298" cy="583045"/>
          </a:xfrm>
          <a:prstGeom prst="rect">
            <a:avLst/>
          </a:prstGeom>
          <a:noFill/>
        </p:spPr>
        <p:txBody>
          <a:bodyPr wrap="square" rtlCol="0">
            <a:spAutoFit/>
          </a:bodyPr>
          <a:lstStyle/>
          <a:p>
            <a:pPr>
              <a:lnSpc>
                <a:spcPts val="1900"/>
              </a:lnSpc>
            </a:pPr>
            <a:r>
              <a:rPr lang="ja-JP" altLang="en-US" sz="1800" b="1" dirty="0">
                <a:latin typeface="游ゴシック" panose="020B0400000000000000" pitchFamily="50" charset="-128"/>
                <a:ea typeface="游ゴシック" panose="020B0400000000000000" pitchFamily="50" charset="-128"/>
                <a:cs typeface="メイリオ" panose="020B0604030504040204" pitchFamily="50" charset="-128"/>
              </a:rPr>
              <a:t>当期正味財産減少額 </a:t>
            </a:r>
            <a:endParaRPr lang="en-US" altLang="ja-JP" sz="1800" b="1" dirty="0">
              <a:latin typeface="游ゴシック" panose="020B0400000000000000" pitchFamily="50" charset="-128"/>
              <a:ea typeface="游ゴシック" panose="020B0400000000000000" pitchFamily="50" charset="-128"/>
              <a:cs typeface="メイリオ" panose="020B0604030504040204" pitchFamily="50" charset="-128"/>
            </a:endParaRPr>
          </a:p>
          <a:p>
            <a:pPr>
              <a:lnSpc>
                <a:spcPts val="1900"/>
              </a:lnSpc>
            </a:pPr>
            <a:r>
              <a:rPr lang="en-US" altLang="ja-JP" sz="1800" b="1" dirty="0">
                <a:latin typeface="游ゴシック" panose="020B0400000000000000" pitchFamily="50" charset="-128"/>
                <a:ea typeface="游ゴシック" panose="020B0400000000000000" pitchFamily="50" charset="-128"/>
                <a:cs typeface="メイリオ" panose="020B0604030504040204" pitchFamily="50" charset="-128"/>
              </a:rPr>
              <a:t>27,366</a:t>
            </a:r>
          </a:p>
        </p:txBody>
      </p:sp>
      <p:sp>
        <p:nvSpPr>
          <p:cNvPr id="29" name="コンテンツ プレースホルダー 2">
            <a:extLst>
              <a:ext uri="{FF2B5EF4-FFF2-40B4-BE49-F238E27FC236}">
                <a16:creationId xmlns:a16="http://schemas.microsoft.com/office/drawing/2014/main" id="{D7EDA05A-6FAD-F9B8-752B-3FF7496B8797}"/>
              </a:ext>
            </a:extLst>
          </p:cNvPr>
          <p:cNvSpPr txBox="1">
            <a:spLocks/>
          </p:cNvSpPr>
          <p:nvPr/>
        </p:nvSpPr>
        <p:spPr>
          <a:xfrm>
            <a:off x="694879" y="1158057"/>
            <a:ext cx="11233769" cy="75877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ja-JP" sz="3800" b="1" dirty="0">
                <a:latin typeface="游ゴシック" panose="020B0400000000000000" pitchFamily="50" charset="-128"/>
                <a:ea typeface="游ゴシック" panose="020B0400000000000000" pitchFamily="50" charset="-128"/>
              </a:rPr>
              <a:t>2025-26</a:t>
            </a:r>
            <a:r>
              <a:rPr lang="ja-JP" altLang="en-US" sz="3800" b="1" dirty="0">
                <a:latin typeface="游ゴシック" panose="020B0400000000000000" pitchFamily="50" charset="-128"/>
                <a:ea typeface="游ゴシック" panose="020B0400000000000000" pitchFamily="50" charset="-128"/>
              </a:rPr>
              <a:t>年度は、寄付金収入が約</a:t>
            </a:r>
            <a:r>
              <a:rPr lang="en-US" altLang="ja-JP" sz="3800" b="1" dirty="0">
                <a:latin typeface="游ゴシック" panose="020B0400000000000000" pitchFamily="50" charset="-128"/>
                <a:ea typeface="游ゴシック" panose="020B0400000000000000" pitchFamily="50" charset="-128"/>
              </a:rPr>
              <a:t>3,500</a:t>
            </a:r>
            <a:r>
              <a:rPr lang="ja-JP" altLang="en-US" sz="3800" b="1" dirty="0">
                <a:latin typeface="游ゴシック" panose="020B0400000000000000" pitchFamily="50" charset="-128"/>
                <a:ea typeface="游ゴシック" panose="020B0400000000000000" pitchFamily="50" charset="-128"/>
              </a:rPr>
              <a:t>万円減少</a:t>
            </a:r>
          </a:p>
        </p:txBody>
      </p:sp>
      <p:cxnSp>
        <p:nvCxnSpPr>
          <p:cNvPr id="34" name="直線コネクタ 33">
            <a:extLst>
              <a:ext uri="{FF2B5EF4-FFF2-40B4-BE49-F238E27FC236}">
                <a16:creationId xmlns:a16="http://schemas.microsoft.com/office/drawing/2014/main" id="{BFC5370F-8365-F028-16E4-210EBD29AF4B}"/>
              </a:ext>
            </a:extLst>
          </p:cNvPr>
          <p:cNvCxnSpPr>
            <a:cxnSpLocks/>
          </p:cNvCxnSpPr>
          <p:nvPr/>
        </p:nvCxnSpPr>
        <p:spPr>
          <a:xfrm rot="5400000">
            <a:off x="9741552" y="4919160"/>
            <a:ext cx="0" cy="245734"/>
          </a:xfrm>
          <a:prstGeom prst="line">
            <a:avLst/>
          </a:prstGeom>
          <a:noFill/>
          <a:ln w="57150">
            <a:solidFill>
              <a:srgbClr val="737373"/>
            </a:solidFill>
          </a:ln>
        </p:spPr>
        <p:style>
          <a:lnRef idx="2">
            <a:schemeClr val="accent1">
              <a:shade val="50000"/>
            </a:schemeClr>
          </a:lnRef>
          <a:fillRef idx="1">
            <a:schemeClr val="accent1"/>
          </a:fillRef>
          <a:effectRef idx="0">
            <a:schemeClr val="accent1"/>
          </a:effectRef>
          <a:fontRef idx="minor">
            <a:schemeClr val="lt1"/>
          </a:fontRef>
        </p:style>
      </p:cxnSp>
      <p:sp>
        <p:nvSpPr>
          <p:cNvPr id="35" name="テキスト ボックス 34">
            <a:extLst>
              <a:ext uri="{FF2B5EF4-FFF2-40B4-BE49-F238E27FC236}">
                <a16:creationId xmlns:a16="http://schemas.microsoft.com/office/drawing/2014/main" id="{85AA56F5-CE63-3940-37F5-0B5FE8189719}"/>
              </a:ext>
            </a:extLst>
          </p:cNvPr>
          <p:cNvSpPr txBox="1"/>
          <p:nvPr/>
        </p:nvSpPr>
        <p:spPr>
          <a:xfrm>
            <a:off x="9830702" y="4944663"/>
            <a:ext cx="2361298" cy="583045"/>
          </a:xfrm>
          <a:prstGeom prst="rect">
            <a:avLst/>
          </a:prstGeom>
          <a:noFill/>
        </p:spPr>
        <p:txBody>
          <a:bodyPr wrap="square" rtlCol="0">
            <a:spAutoFit/>
          </a:bodyPr>
          <a:lstStyle/>
          <a:p>
            <a:pPr>
              <a:lnSpc>
                <a:spcPts val="1900"/>
              </a:lnSpc>
            </a:pPr>
            <a:r>
              <a:rPr lang="ja-JP" altLang="en-US" sz="1800" b="1" dirty="0">
                <a:latin typeface="游ゴシック" panose="020B0400000000000000" pitchFamily="50" charset="-128"/>
                <a:ea typeface="游ゴシック" panose="020B0400000000000000" pitchFamily="50" charset="-128"/>
                <a:cs typeface="メイリオ" panose="020B0604030504040204" pitchFamily="50" charset="-128"/>
              </a:rPr>
              <a:t>管理費</a:t>
            </a:r>
            <a:endParaRPr lang="en-US" altLang="ja-JP" sz="1800" b="1" dirty="0">
              <a:latin typeface="游ゴシック" panose="020B0400000000000000" pitchFamily="50" charset="-128"/>
              <a:ea typeface="游ゴシック" panose="020B0400000000000000" pitchFamily="50" charset="-128"/>
              <a:cs typeface="メイリオ" panose="020B0604030504040204" pitchFamily="50" charset="-128"/>
            </a:endParaRPr>
          </a:p>
          <a:p>
            <a:pPr>
              <a:lnSpc>
                <a:spcPts val="1900"/>
              </a:lnSpc>
            </a:pPr>
            <a:r>
              <a:rPr lang="en-US" altLang="ja-JP" sz="1800" b="1" dirty="0">
                <a:latin typeface="游ゴシック" panose="020B0400000000000000" pitchFamily="50" charset="-128"/>
                <a:ea typeface="游ゴシック" panose="020B0400000000000000" pitchFamily="50" charset="-128"/>
                <a:cs typeface="メイリオ" panose="020B0604030504040204" pitchFamily="50" charset="-128"/>
              </a:rPr>
              <a:t>48,632</a:t>
            </a:r>
          </a:p>
        </p:txBody>
      </p:sp>
      <p:grpSp>
        <p:nvGrpSpPr>
          <p:cNvPr id="37" name="グループ化 36">
            <a:extLst>
              <a:ext uri="{FF2B5EF4-FFF2-40B4-BE49-F238E27FC236}">
                <a16:creationId xmlns:a16="http://schemas.microsoft.com/office/drawing/2014/main" id="{FE143EB5-D259-BFEF-97CF-52461181F96F}"/>
              </a:ext>
            </a:extLst>
          </p:cNvPr>
          <p:cNvGrpSpPr/>
          <p:nvPr/>
        </p:nvGrpSpPr>
        <p:grpSpPr>
          <a:xfrm>
            <a:off x="7527004" y="6064302"/>
            <a:ext cx="3933592" cy="693312"/>
            <a:chOff x="7527004" y="6064302"/>
            <a:chExt cx="3717568" cy="693312"/>
          </a:xfrm>
        </p:grpSpPr>
        <p:sp>
          <p:nvSpPr>
            <p:cNvPr id="4" name="四角形: 角を丸くする 3">
              <a:extLst>
                <a:ext uri="{FF2B5EF4-FFF2-40B4-BE49-F238E27FC236}">
                  <a16:creationId xmlns:a16="http://schemas.microsoft.com/office/drawing/2014/main" id="{671CA3D4-7C6D-BA70-3A63-FE1F034F76E0}"/>
                </a:ext>
              </a:extLst>
            </p:cNvPr>
            <p:cNvSpPr/>
            <p:nvPr/>
          </p:nvSpPr>
          <p:spPr>
            <a:xfrm>
              <a:off x="7672444" y="6064303"/>
              <a:ext cx="3572128" cy="693311"/>
            </a:xfrm>
            <a:prstGeom prst="roundRect">
              <a:avLst>
                <a:gd name="adj" fmla="val 2401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a:solidFill>
                    <a:schemeClr val="bg1"/>
                  </a:solidFill>
                  <a:latin typeface="游ゴシック" panose="020B0400000000000000" pitchFamily="50" charset="-128"/>
                  <a:ea typeface="游ゴシック" panose="020B0400000000000000" pitchFamily="50" charset="-128"/>
                </a:rPr>
                <a:t>支出の </a:t>
              </a:r>
              <a:r>
                <a:rPr lang="en-US" altLang="ja-JP" sz="4000" b="1" dirty="0">
                  <a:solidFill>
                    <a:srgbClr val="FFFF00"/>
                  </a:solidFill>
                  <a:latin typeface="游ゴシック" panose="020B0400000000000000" pitchFamily="50" charset="-128"/>
                  <a:ea typeface="游ゴシック" panose="020B0400000000000000" pitchFamily="50" charset="-128"/>
                </a:rPr>
                <a:t>97</a:t>
              </a:r>
              <a:r>
                <a:rPr lang="en-US" altLang="ja-JP" sz="2800" b="1" dirty="0">
                  <a:solidFill>
                    <a:srgbClr val="FFFF00"/>
                  </a:solidFill>
                  <a:latin typeface="游ゴシック" panose="020B0400000000000000" pitchFamily="50" charset="-128"/>
                  <a:ea typeface="游ゴシック" panose="020B0400000000000000" pitchFamily="50" charset="-128"/>
                </a:rPr>
                <a:t>%</a:t>
              </a:r>
              <a:r>
                <a:rPr lang="en-US" altLang="ja-JP" sz="2400" b="1" dirty="0">
                  <a:solidFill>
                    <a:srgbClr val="FFAA01"/>
                  </a:solidFill>
                  <a:latin typeface="游ゴシック" panose="020B0400000000000000" pitchFamily="50" charset="-128"/>
                  <a:ea typeface="游ゴシック" panose="020B0400000000000000" pitchFamily="50" charset="-128"/>
                </a:rPr>
                <a:t> </a:t>
              </a:r>
              <a:r>
                <a:rPr lang="ja-JP" altLang="en-US" sz="2400" b="1" dirty="0">
                  <a:solidFill>
                    <a:schemeClr val="bg1"/>
                  </a:solidFill>
                  <a:latin typeface="游ゴシック" panose="020B0400000000000000" pitchFamily="50" charset="-128"/>
                  <a:ea typeface="游ゴシック" panose="020B0400000000000000" pitchFamily="50" charset="-128"/>
                </a:rPr>
                <a:t>が事業費！</a:t>
              </a:r>
            </a:p>
          </p:txBody>
        </p:sp>
        <p:sp>
          <p:nvSpPr>
            <p:cNvPr id="36" name="二等辺三角形 35">
              <a:extLst>
                <a:ext uri="{FF2B5EF4-FFF2-40B4-BE49-F238E27FC236}">
                  <a16:creationId xmlns:a16="http://schemas.microsoft.com/office/drawing/2014/main" id="{AA90970D-329F-C0FA-12A5-581981240EF7}"/>
                </a:ext>
              </a:extLst>
            </p:cNvPr>
            <p:cNvSpPr/>
            <p:nvPr/>
          </p:nvSpPr>
          <p:spPr>
            <a:xfrm rot="18944565">
              <a:off x="7527004" y="6064302"/>
              <a:ext cx="216024" cy="373043"/>
            </a:xfrm>
            <a:prstGeom prst="triangle">
              <a:avLst/>
            </a:prstGeom>
            <a:solidFill>
              <a:srgbClr val="4040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 name="テキスト プレースホルダー 1">
            <a:extLst>
              <a:ext uri="{FF2B5EF4-FFF2-40B4-BE49-F238E27FC236}">
                <a16:creationId xmlns:a16="http://schemas.microsoft.com/office/drawing/2014/main" id="{F9F63104-14ED-F6EE-F2CD-FB3D08AA9C32}"/>
              </a:ext>
            </a:extLst>
          </p:cNvPr>
          <p:cNvSpPr>
            <a:spLocks noGrp="1"/>
          </p:cNvSpPr>
          <p:nvPr>
            <p:ph type="body" sz="quarter" idx="10"/>
          </p:nvPr>
        </p:nvSpPr>
        <p:spPr/>
        <p:txBody>
          <a:bodyPr/>
          <a:lstStyle/>
          <a:p>
            <a:r>
              <a:rPr lang="ja-JP" altLang="en-US" dirty="0"/>
              <a:t>ご寄付は奨学事業に</a:t>
            </a:r>
          </a:p>
        </p:txBody>
      </p:sp>
    </p:spTree>
    <p:extLst>
      <p:ext uri="{BB962C8B-B14F-4D97-AF65-F5344CB8AC3E}">
        <p14:creationId xmlns:p14="http://schemas.microsoft.com/office/powerpoint/2010/main" val="1639003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グラフ 1">
            <a:extLst>
              <a:ext uri="{FF2B5EF4-FFF2-40B4-BE49-F238E27FC236}">
                <a16:creationId xmlns:a16="http://schemas.microsoft.com/office/drawing/2014/main" id="{2A2E57B2-1D2E-4005-96C0-B0CED82209D6}"/>
              </a:ext>
            </a:extLst>
          </p:cNvPr>
          <p:cNvGraphicFramePr/>
          <p:nvPr/>
        </p:nvGraphicFramePr>
        <p:xfrm>
          <a:off x="263352" y="2024844"/>
          <a:ext cx="12349372" cy="5040560"/>
        </p:xfrm>
        <a:graphic>
          <a:graphicData uri="http://schemas.openxmlformats.org/drawingml/2006/chart">
            <c:chart xmlns:c="http://schemas.openxmlformats.org/drawingml/2006/chart" xmlns:r="http://schemas.openxmlformats.org/officeDocument/2006/relationships" r:id="rId3"/>
          </a:graphicData>
        </a:graphic>
      </p:graphicFrame>
      <p:sp>
        <p:nvSpPr>
          <p:cNvPr id="3" name="コンテンツ プレースホルダー 2">
            <a:extLst>
              <a:ext uri="{FF2B5EF4-FFF2-40B4-BE49-F238E27FC236}">
                <a16:creationId xmlns:a16="http://schemas.microsoft.com/office/drawing/2014/main" id="{149FE53D-38D5-B20F-D912-AEB409400682}"/>
              </a:ext>
            </a:extLst>
          </p:cNvPr>
          <p:cNvSpPr txBox="1">
            <a:spLocks/>
          </p:cNvSpPr>
          <p:nvPr/>
        </p:nvSpPr>
        <p:spPr>
          <a:xfrm>
            <a:off x="705626" y="1267619"/>
            <a:ext cx="10780748" cy="57720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ja-JP" altLang="en-US" sz="4000" b="1" dirty="0">
                <a:latin typeface="游ゴシック" panose="020B0400000000000000" pitchFamily="50" charset="-128"/>
                <a:ea typeface="游ゴシック" panose="020B0400000000000000" pitchFamily="50" charset="-128"/>
              </a:rPr>
              <a:t>当地区の平均寄付額</a:t>
            </a:r>
            <a:r>
              <a:rPr lang="ja-JP" altLang="en-US" sz="3600" b="1" dirty="0">
                <a:latin typeface="游ゴシック" panose="020B0400000000000000" pitchFamily="50" charset="-128"/>
                <a:ea typeface="游ゴシック" panose="020B0400000000000000" pitchFamily="50" charset="-128"/>
              </a:rPr>
              <a:t>   　　　　</a:t>
            </a:r>
            <a:r>
              <a:rPr lang="ja-JP" altLang="en-US" sz="2400" b="1" dirty="0">
                <a:latin typeface="游ゴシック" panose="020B0400000000000000" pitchFamily="50" charset="-128"/>
                <a:ea typeface="游ゴシック" panose="020B0400000000000000" pitchFamily="50" charset="-128"/>
              </a:rPr>
              <a:t>円 </a:t>
            </a:r>
            <a:r>
              <a:rPr lang="en-US" altLang="ja-JP" sz="2400" b="1" dirty="0">
                <a:latin typeface="游ゴシック" panose="020B0400000000000000" pitchFamily="50" charset="-128"/>
                <a:ea typeface="游ゴシック" panose="020B0400000000000000" pitchFamily="50" charset="-128"/>
              </a:rPr>
              <a:t>(</a:t>
            </a:r>
            <a:r>
              <a:rPr lang="ja-JP" altLang="en-US" sz="2000" b="1" dirty="0">
                <a:latin typeface="游ゴシック" panose="020B0400000000000000" pitchFamily="50" charset="-128"/>
                <a:ea typeface="游ゴシック" panose="020B0400000000000000" pitchFamily="50" charset="-128"/>
              </a:rPr>
              <a:t>第</a:t>
            </a:r>
            <a:r>
              <a:rPr lang="ja-JP" altLang="en-US" sz="1867" b="1" dirty="0">
                <a:latin typeface="游ゴシック" panose="020B0400000000000000" pitchFamily="50" charset="-128"/>
                <a:ea typeface="游ゴシック" panose="020B0400000000000000" pitchFamily="50" charset="-128"/>
              </a:rPr>
              <a:t>　　　　　</a:t>
            </a:r>
            <a:r>
              <a:rPr lang="ja-JP" altLang="en-US" sz="2000" b="1" dirty="0">
                <a:latin typeface="游ゴシック" panose="020B0400000000000000" pitchFamily="50" charset="-128"/>
                <a:ea typeface="游ゴシック" panose="020B0400000000000000" pitchFamily="50" charset="-128"/>
              </a:rPr>
              <a:t>位</a:t>
            </a:r>
            <a:r>
              <a:rPr lang="en-US" altLang="ja-JP" sz="2400" b="1" dirty="0">
                <a:latin typeface="游ゴシック" panose="020B0400000000000000" pitchFamily="50" charset="-128"/>
                <a:ea typeface="游ゴシック" panose="020B0400000000000000" pitchFamily="50" charset="-128"/>
              </a:rPr>
              <a:t>)</a:t>
            </a:r>
            <a:endParaRPr lang="ja-JP" altLang="en-US" sz="2667" b="1" dirty="0">
              <a:latin typeface="游ゴシック" panose="020B0400000000000000" pitchFamily="50" charset="-128"/>
              <a:ea typeface="游ゴシック" panose="020B0400000000000000" pitchFamily="50" charset="-128"/>
            </a:endParaRPr>
          </a:p>
        </p:txBody>
      </p:sp>
      <p:sp>
        <p:nvSpPr>
          <p:cNvPr id="4" name="テキスト ボックス 3">
            <a:extLst>
              <a:ext uri="{FF2B5EF4-FFF2-40B4-BE49-F238E27FC236}">
                <a16:creationId xmlns:a16="http://schemas.microsoft.com/office/drawing/2014/main" id="{2DC4C702-2CFB-C963-5B1A-3B9BE67CCCE7}"/>
              </a:ext>
            </a:extLst>
          </p:cNvPr>
          <p:cNvSpPr txBox="1"/>
          <p:nvPr/>
        </p:nvSpPr>
        <p:spPr>
          <a:xfrm>
            <a:off x="5843972" y="1232756"/>
            <a:ext cx="2040227" cy="697111"/>
          </a:xfrm>
          <a:prstGeom prst="rect">
            <a:avLst/>
          </a:prstGeom>
          <a:solidFill>
            <a:schemeClr val="bg1"/>
          </a:solidFill>
          <a:ln w="60325">
            <a:solidFill>
              <a:schemeClr val="tx1">
                <a:lumMod val="75000"/>
                <a:lumOff val="25000"/>
              </a:schemeClr>
            </a:solidFill>
          </a:ln>
        </p:spPr>
        <p:txBody>
          <a:bodyPr wrap="square" rtlCol="0" anchor="ctr" anchorCtr="0">
            <a:noAutofit/>
          </a:bodyPr>
          <a:lstStyle/>
          <a:p>
            <a:pPr algn="ctr"/>
            <a:endParaRPr lang="en-US" altLang="ja-JP" sz="4100" dirty="0">
              <a:latin typeface="HGP創英角ｺﾞｼｯｸUB" panose="020B0900000000000000" pitchFamily="50" charset="-128"/>
              <a:ea typeface="HGP創英角ｺﾞｼｯｸUB" panose="020B0900000000000000" pitchFamily="50" charset="-128"/>
            </a:endParaRPr>
          </a:p>
        </p:txBody>
      </p:sp>
      <p:sp>
        <p:nvSpPr>
          <p:cNvPr id="5" name="テキスト ボックス 4">
            <a:extLst>
              <a:ext uri="{FF2B5EF4-FFF2-40B4-BE49-F238E27FC236}">
                <a16:creationId xmlns:a16="http://schemas.microsoft.com/office/drawing/2014/main" id="{1E1A10EE-DC01-7FC0-5BF3-4B93C0DBCDC8}"/>
              </a:ext>
            </a:extLst>
          </p:cNvPr>
          <p:cNvSpPr txBox="1"/>
          <p:nvPr/>
        </p:nvSpPr>
        <p:spPr>
          <a:xfrm>
            <a:off x="8844305" y="1232756"/>
            <a:ext cx="888099" cy="697111"/>
          </a:xfrm>
          <a:prstGeom prst="rect">
            <a:avLst/>
          </a:prstGeom>
          <a:solidFill>
            <a:schemeClr val="bg1"/>
          </a:solidFill>
          <a:ln w="60325">
            <a:solidFill>
              <a:schemeClr val="tx1">
                <a:lumMod val="75000"/>
                <a:lumOff val="25000"/>
              </a:schemeClr>
            </a:solidFill>
          </a:ln>
        </p:spPr>
        <p:txBody>
          <a:bodyPr wrap="square" rtlCol="0" anchor="ctr" anchorCtr="0">
            <a:noAutofit/>
          </a:bodyPr>
          <a:lstStyle/>
          <a:p>
            <a:pPr algn="ctr"/>
            <a:endParaRPr lang="ja-JP" altLang="en-US" sz="4000" dirty="0">
              <a:latin typeface="HGP創英角ｺﾞｼｯｸUB" panose="020B0900000000000000" pitchFamily="50" charset="-128"/>
              <a:ea typeface="HGP創英角ｺﾞｼｯｸUB" panose="020B0900000000000000" pitchFamily="50" charset="-128"/>
              <a:cs typeface="メイリオ" panose="020B0604030504040204" pitchFamily="50" charset="-128"/>
            </a:endParaRPr>
          </a:p>
        </p:txBody>
      </p:sp>
      <p:sp>
        <p:nvSpPr>
          <p:cNvPr id="6" name="テキスト ボックス 18">
            <a:extLst>
              <a:ext uri="{FF2B5EF4-FFF2-40B4-BE49-F238E27FC236}">
                <a16:creationId xmlns:a16="http://schemas.microsoft.com/office/drawing/2014/main" id="{2BF3E479-5756-71D1-485B-3ECDBCFD5E35}"/>
              </a:ext>
            </a:extLst>
          </p:cNvPr>
          <p:cNvSpPr txBox="1">
            <a:spLocks noChangeArrowheads="1"/>
          </p:cNvSpPr>
          <p:nvPr/>
        </p:nvSpPr>
        <p:spPr bwMode="auto">
          <a:xfrm>
            <a:off x="8948059" y="2754963"/>
            <a:ext cx="1568689" cy="797206"/>
          </a:xfrm>
          <a:prstGeom prst="rect">
            <a:avLst/>
          </a:prstGeom>
          <a:solidFill>
            <a:schemeClr val="bg1">
              <a:lumMod val="95000"/>
            </a:schemeClr>
          </a:solidFill>
          <a:ln w="38100">
            <a:noFill/>
            <a:miter lim="800000"/>
            <a:headEnd/>
            <a:tailEnd/>
          </a:ln>
        </p:spPr>
        <p:txBody>
          <a:bodyPr wrap="square" lIns="0" rIns="0">
            <a:spAutoFit/>
          </a:bodyPr>
          <a:lstStyle/>
          <a:p>
            <a:pPr algn="ctr">
              <a:lnSpc>
                <a:spcPct val="90000"/>
              </a:lnSpc>
            </a:pPr>
            <a:r>
              <a:rPr lang="ja-JP" altLang="en-US" sz="2133" b="1" dirty="0">
                <a:latin typeface="游ゴシック" panose="020B0400000000000000" pitchFamily="50" charset="-128"/>
                <a:ea typeface="游ゴシック" panose="020B0400000000000000" pitchFamily="50" charset="-128"/>
              </a:rPr>
              <a:t>全国平均</a:t>
            </a:r>
            <a:r>
              <a:rPr lang="en-US" altLang="ja-JP" sz="2933" b="1" dirty="0">
                <a:latin typeface="游ゴシック" panose="020B0400000000000000" pitchFamily="50" charset="-128"/>
                <a:ea typeface="游ゴシック" panose="020B0400000000000000" pitchFamily="50" charset="-128"/>
              </a:rPr>
              <a:t>15,628</a:t>
            </a:r>
            <a:r>
              <a:rPr lang="ja-JP" altLang="en-US" sz="1600" b="1" dirty="0">
                <a:latin typeface="游ゴシック" panose="020B0400000000000000" pitchFamily="50" charset="-128"/>
                <a:ea typeface="游ゴシック" panose="020B0400000000000000" pitchFamily="50" charset="-128"/>
              </a:rPr>
              <a:t>円</a:t>
            </a:r>
            <a:endParaRPr lang="ja-JP" altLang="en-US" sz="2400" b="1" dirty="0">
              <a:latin typeface="游ゴシック" panose="020B0400000000000000" pitchFamily="50" charset="-128"/>
              <a:ea typeface="游ゴシック" panose="020B0400000000000000" pitchFamily="50" charset="-128"/>
            </a:endParaRPr>
          </a:p>
        </p:txBody>
      </p:sp>
      <p:cxnSp>
        <p:nvCxnSpPr>
          <p:cNvPr id="7" name="直線コネクタ 6">
            <a:extLst>
              <a:ext uri="{FF2B5EF4-FFF2-40B4-BE49-F238E27FC236}">
                <a16:creationId xmlns:a16="http://schemas.microsoft.com/office/drawing/2014/main" id="{E7279AEB-09F8-2A80-BECD-467FE9009F6A}"/>
              </a:ext>
            </a:extLst>
          </p:cNvPr>
          <p:cNvCxnSpPr>
            <a:cxnSpLocks/>
          </p:cNvCxnSpPr>
          <p:nvPr/>
        </p:nvCxnSpPr>
        <p:spPr>
          <a:xfrm>
            <a:off x="9748664" y="3470706"/>
            <a:ext cx="0" cy="567894"/>
          </a:xfrm>
          <a:prstGeom prst="line">
            <a:avLst/>
          </a:prstGeom>
          <a:ln w="38100">
            <a:solidFill>
              <a:schemeClr val="tx1"/>
            </a:solidFill>
            <a:prstDash val="solid"/>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四角形: 角を丸くする 7">
            <a:extLst>
              <a:ext uri="{FF2B5EF4-FFF2-40B4-BE49-F238E27FC236}">
                <a16:creationId xmlns:a16="http://schemas.microsoft.com/office/drawing/2014/main" id="{EAE04A9D-1BD8-525F-E55E-F0E5A63BD0DA}"/>
              </a:ext>
            </a:extLst>
          </p:cNvPr>
          <p:cNvSpPr/>
          <p:nvPr/>
        </p:nvSpPr>
        <p:spPr>
          <a:xfrm>
            <a:off x="8508268" y="224644"/>
            <a:ext cx="3304961" cy="66532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b="1" dirty="0">
                <a:solidFill>
                  <a:schemeClr val="bg1"/>
                </a:solidFill>
                <a:latin typeface="游ゴシック" panose="020B0400000000000000" pitchFamily="50" charset="-128"/>
                <a:ea typeface="游ゴシック" panose="020B0400000000000000" pitchFamily="50" charset="-128"/>
              </a:rPr>
              <a:t>個人平均寄付額 </a:t>
            </a:r>
          </a:p>
        </p:txBody>
      </p:sp>
      <p:sp>
        <p:nvSpPr>
          <p:cNvPr id="10" name="下矢印 22">
            <a:extLst>
              <a:ext uri="{FF2B5EF4-FFF2-40B4-BE49-F238E27FC236}">
                <a16:creationId xmlns:a16="http://schemas.microsoft.com/office/drawing/2014/main" id="{7C2EA3BE-5AC6-0AD2-75B4-001C83EDDF69}"/>
              </a:ext>
            </a:extLst>
          </p:cNvPr>
          <p:cNvSpPr/>
          <p:nvPr/>
        </p:nvSpPr>
        <p:spPr>
          <a:xfrm>
            <a:off x="10213912" y="4283953"/>
            <a:ext cx="526604" cy="547688"/>
          </a:xfrm>
          <a:prstGeom prst="downArrow">
            <a:avLst>
              <a:gd name="adj1" fmla="val 52515"/>
              <a:gd name="adj2" fmla="val 59493"/>
            </a:avLst>
          </a:prstGeom>
          <a:solidFill>
            <a:srgbClr val="FFFF00"/>
          </a:solidFill>
          <a:ln w="28575">
            <a:solidFill>
              <a:srgbClr val="1691F6"/>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solidFill>
                <a:schemeClr val="accent6"/>
              </a:solidFill>
            </a:endParaRPr>
          </a:p>
        </p:txBody>
      </p:sp>
      <p:sp>
        <p:nvSpPr>
          <p:cNvPr id="11" name="テキスト ボックス 10">
            <a:extLst>
              <a:ext uri="{FF2B5EF4-FFF2-40B4-BE49-F238E27FC236}">
                <a16:creationId xmlns:a16="http://schemas.microsoft.com/office/drawing/2014/main" id="{06B7E461-E8CF-929A-BE4C-497B0781B9D4}"/>
              </a:ext>
            </a:extLst>
          </p:cNvPr>
          <p:cNvSpPr txBox="1"/>
          <p:nvPr/>
        </p:nvSpPr>
        <p:spPr>
          <a:xfrm>
            <a:off x="72968" y="1804251"/>
            <a:ext cx="648073" cy="276999"/>
          </a:xfrm>
          <a:prstGeom prst="rect">
            <a:avLst/>
          </a:prstGeom>
          <a:noFill/>
        </p:spPr>
        <p:txBody>
          <a:bodyPr wrap="square" rtlCol="0">
            <a:spAutoFit/>
          </a:bodyPr>
          <a:lstStyle/>
          <a:p>
            <a:pPr algn="r"/>
            <a:r>
              <a:rPr kumimoji="1" lang="ja-JP" altLang="en-US" b="1" dirty="0">
                <a:latin typeface="游ゴシック" panose="020B0400000000000000" pitchFamily="50" charset="-128"/>
                <a:ea typeface="游ゴシック" panose="020B0400000000000000" pitchFamily="50" charset="-128"/>
              </a:rPr>
              <a:t>（円）</a:t>
            </a:r>
          </a:p>
        </p:txBody>
      </p:sp>
      <p:sp>
        <p:nvSpPr>
          <p:cNvPr id="16" name="テキスト プレースホルダー 15">
            <a:extLst>
              <a:ext uri="{FF2B5EF4-FFF2-40B4-BE49-F238E27FC236}">
                <a16:creationId xmlns:a16="http://schemas.microsoft.com/office/drawing/2014/main" id="{FF3971B1-2FC8-BB0D-A0DB-97DF7594B594}"/>
              </a:ext>
            </a:extLst>
          </p:cNvPr>
          <p:cNvSpPr>
            <a:spLocks noGrp="1"/>
          </p:cNvSpPr>
          <p:nvPr>
            <p:ph type="body" sz="quarter" idx="10"/>
          </p:nvPr>
        </p:nvSpPr>
        <p:spPr/>
        <p:txBody>
          <a:bodyPr/>
          <a:lstStyle/>
          <a:p>
            <a:r>
              <a:rPr lang="ja-JP" altLang="en-US" dirty="0"/>
              <a:t>寄付実績</a:t>
            </a:r>
          </a:p>
        </p:txBody>
      </p:sp>
    </p:spTree>
    <p:extLst>
      <p:ext uri="{BB962C8B-B14F-4D97-AF65-F5344CB8AC3E}">
        <p14:creationId xmlns:p14="http://schemas.microsoft.com/office/powerpoint/2010/main" val="2610864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afterEffect">
                                  <p:stCondLst>
                                    <p:cond delay="0"/>
                                  </p:stCondLst>
                                  <p:childTnLst>
                                    <p:animEffect transition="out" filter="fade">
                                      <p:cBhvr>
                                        <p:cTn id="6" dur="500" tmFilter="0, 0; .2, .5; .8, .5; 1, 0"/>
                                        <p:tgtEl>
                                          <p:spTgt spid="10"/>
                                        </p:tgtEl>
                                      </p:cBhvr>
                                    </p:animEffect>
                                    <p:animScale>
                                      <p:cBhvr>
                                        <p:cTn id="7"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88A1F9C8-F3A7-7DFB-88C1-8B10672C0991}"/>
              </a:ext>
            </a:extLst>
          </p:cNvPr>
          <p:cNvSpPr txBox="1">
            <a:spLocks/>
          </p:cNvSpPr>
          <p:nvPr/>
        </p:nvSpPr>
        <p:spPr>
          <a:xfrm>
            <a:off x="694879" y="1260728"/>
            <a:ext cx="11233769" cy="116016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ja-JP" altLang="en-US" sz="4000" b="1" dirty="0">
                <a:latin typeface="游ゴシック" panose="020B0400000000000000" pitchFamily="50" charset="-128"/>
                <a:ea typeface="游ゴシック" panose="020B0400000000000000" pitchFamily="50" charset="-128"/>
              </a:rPr>
              <a:t>全国平均            　   当地区　　　％</a:t>
            </a:r>
            <a:endParaRPr lang="en-US" altLang="ja-JP" sz="4000" b="1" dirty="0">
              <a:latin typeface="游ゴシック" panose="020B0400000000000000" pitchFamily="50" charset="-128"/>
              <a:ea typeface="游ゴシック" panose="020B0400000000000000" pitchFamily="50" charset="-128"/>
            </a:endParaRPr>
          </a:p>
          <a:p>
            <a:pPr marL="352425" indent="-265113">
              <a:spcBef>
                <a:spcPts val="600"/>
              </a:spcBef>
              <a:buNone/>
            </a:pPr>
            <a:r>
              <a:rPr lang="ja-JP" altLang="en-US" sz="2400" b="1" dirty="0">
                <a:latin typeface="游ゴシック" panose="020B0400000000000000" pitchFamily="50" charset="-128"/>
                <a:ea typeface="游ゴシック" panose="020B0400000000000000" pitchFamily="50" charset="-128"/>
              </a:rPr>
              <a:t>   最大 </a:t>
            </a:r>
            <a:r>
              <a:rPr lang="en-US" altLang="ja-JP" sz="2400" b="1" dirty="0">
                <a:latin typeface="游ゴシック" panose="020B0400000000000000" pitchFamily="50" charset="-128"/>
                <a:ea typeface="游ゴシック" panose="020B0400000000000000" pitchFamily="50" charset="-128"/>
              </a:rPr>
              <a:t>79.8</a:t>
            </a:r>
            <a:r>
              <a:rPr lang="ja-JP" altLang="en-US" sz="2133" b="1" dirty="0">
                <a:latin typeface="游ゴシック" panose="020B0400000000000000" pitchFamily="50" charset="-128"/>
                <a:ea typeface="游ゴシック" panose="020B0400000000000000" pitchFamily="50" charset="-128"/>
              </a:rPr>
              <a:t>％</a:t>
            </a:r>
            <a:r>
              <a:rPr lang="en-US" altLang="ja-JP" sz="2400" b="1" dirty="0">
                <a:latin typeface="游ゴシック" panose="020B0400000000000000" pitchFamily="50" charset="-128"/>
                <a:ea typeface="游ゴシック" panose="020B0400000000000000" pitchFamily="50" charset="-128"/>
              </a:rPr>
              <a:t>(2650)</a:t>
            </a:r>
            <a:r>
              <a:rPr lang="ja-JP" altLang="en-US" sz="2400" b="1" dirty="0">
                <a:latin typeface="游ゴシック" panose="020B0400000000000000" pitchFamily="50" charset="-128"/>
                <a:ea typeface="游ゴシック" panose="020B0400000000000000" pitchFamily="50" charset="-128"/>
              </a:rPr>
              <a:t>、最小 </a:t>
            </a:r>
            <a:r>
              <a:rPr lang="en-US" altLang="ja-JP" sz="2400" b="1" dirty="0">
                <a:latin typeface="游ゴシック" panose="020B0400000000000000" pitchFamily="50" charset="-128"/>
                <a:ea typeface="游ゴシック" panose="020B0400000000000000" pitchFamily="50" charset="-128"/>
              </a:rPr>
              <a:t>16.1</a:t>
            </a:r>
            <a:r>
              <a:rPr lang="ja-JP" altLang="en-US" sz="2133" b="1" dirty="0">
                <a:latin typeface="游ゴシック" panose="020B0400000000000000" pitchFamily="50" charset="-128"/>
                <a:ea typeface="游ゴシック" panose="020B0400000000000000" pitchFamily="50" charset="-128"/>
              </a:rPr>
              <a:t>％</a:t>
            </a:r>
            <a:r>
              <a:rPr lang="en-US" altLang="ja-JP" sz="2400" b="1" dirty="0">
                <a:latin typeface="游ゴシック" panose="020B0400000000000000" pitchFamily="50" charset="-128"/>
                <a:ea typeface="游ゴシック" panose="020B0400000000000000" pitchFamily="50" charset="-128"/>
              </a:rPr>
              <a:t>(2740)</a:t>
            </a:r>
            <a:br>
              <a:rPr lang="en-US" altLang="ja-JP" sz="2400" b="1" dirty="0">
                <a:latin typeface="游ゴシック" panose="020B0400000000000000" pitchFamily="50" charset="-128"/>
                <a:ea typeface="游ゴシック" panose="020B0400000000000000" pitchFamily="50" charset="-128"/>
              </a:rPr>
            </a:br>
            <a:r>
              <a:rPr lang="ja-JP" altLang="en-US" sz="3600" b="1" dirty="0">
                <a:latin typeface="游ゴシック" panose="020B0400000000000000" pitchFamily="50" charset="-128"/>
                <a:ea typeface="游ゴシック" panose="020B0400000000000000" pitchFamily="50" charset="-128"/>
              </a:rPr>
              <a:t>   　　　　　</a:t>
            </a:r>
            <a:endParaRPr lang="ja-JP" altLang="en-US" sz="2667" b="1" dirty="0">
              <a:latin typeface="游ゴシック" panose="020B0400000000000000" pitchFamily="50" charset="-128"/>
              <a:ea typeface="游ゴシック" panose="020B0400000000000000" pitchFamily="50" charset="-128"/>
            </a:endParaRPr>
          </a:p>
        </p:txBody>
      </p:sp>
      <p:sp>
        <p:nvSpPr>
          <p:cNvPr id="4" name="テキスト ボックス 3">
            <a:extLst>
              <a:ext uri="{FF2B5EF4-FFF2-40B4-BE49-F238E27FC236}">
                <a16:creationId xmlns:a16="http://schemas.microsoft.com/office/drawing/2014/main" id="{B0F25972-01C5-386F-7150-7701F6CE3EA8}"/>
              </a:ext>
            </a:extLst>
          </p:cNvPr>
          <p:cNvSpPr txBox="1"/>
          <p:nvPr/>
        </p:nvSpPr>
        <p:spPr>
          <a:xfrm>
            <a:off x="7464152" y="1191410"/>
            <a:ext cx="1368152" cy="722770"/>
          </a:xfrm>
          <a:prstGeom prst="rect">
            <a:avLst/>
          </a:prstGeom>
          <a:solidFill>
            <a:schemeClr val="bg1"/>
          </a:solidFill>
          <a:ln w="60325">
            <a:solidFill>
              <a:schemeClr val="tx1">
                <a:lumMod val="75000"/>
                <a:lumOff val="25000"/>
              </a:schemeClr>
            </a:solidFill>
          </a:ln>
        </p:spPr>
        <p:txBody>
          <a:bodyPr wrap="square" lIns="72000" tIns="72000" rIns="72000" bIns="0" rtlCol="0" anchor="ctr" anchorCtr="0">
            <a:noAutofit/>
          </a:bodyPr>
          <a:lstStyle/>
          <a:p>
            <a:pPr algn="ctr">
              <a:lnSpc>
                <a:spcPts val="5000"/>
              </a:lnSpc>
            </a:pPr>
            <a:endParaRPr lang="ja-JP" altLang="en-US" sz="4400" b="1" dirty="0">
              <a:latin typeface="游ゴシック" panose="020B0400000000000000" pitchFamily="50" charset="-128"/>
              <a:ea typeface="游ゴシック" panose="020B0400000000000000" pitchFamily="50" charset="-128"/>
              <a:cs typeface="メイリオ" panose="020B0604030504040204" pitchFamily="50" charset="-128"/>
            </a:endParaRPr>
          </a:p>
        </p:txBody>
      </p:sp>
      <p:graphicFrame>
        <p:nvGraphicFramePr>
          <p:cNvPr id="6" name="グラフ 5">
            <a:extLst>
              <a:ext uri="{FF2B5EF4-FFF2-40B4-BE49-F238E27FC236}">
                <a16:creationId xmlns:a16="http://schemas.microsoft.com/office/drawing/2014/main" id="{88EDB5EA-9E36-1DBD-A6BF-9E23299D44D3}"/>
              </a:ext>
            </a:extLst>
          </p:cNvPr>
          <p:cNvGraphicFramePr/>
          <p:nvPr/>
        </p:nvGraphicFramePr>
        <p:xfrm>
          <a:off x="155340" y="2420888"/>
          <a:ext cx="12601400" cy="4549485"/>
        </p:xfrm>
        <a:graphic>
          <a:graphicData uri="http://schemas.openxmlformats.org/drawingml/2006/chart">
            <c:chart xmlns:c="http://schemas.openxmlformats.org/drawingml/2006/chart" xmlns:r="http://schemas.openxmlformats.org/officeDocument/2006/relationships" r:id="rId3"/>
          </a:graphicData>
        </a:graphic>
      </p:graphicFrame>
      <p:sp>
        <p:nvSpPr>
          <p:cNvPr id="23" name="テキスト ボックス 22">
            <a:extLst>
              <a:ext uri="{FF2B5EF4-FFF2-40B4-BE49-F238E27FC236}">
                <a16:creationId xmlns:a16="http://schemas.microsoft.com/office/drawing/2014/main" id="{29128DFD-3802-301B-B6A6-41F420536B52}"/>
              </a:ext>
            </a:extLst>
          </p:cNvPr>
          <p:cNvSpPr txBox="1"/>
          <p:nvPr/>
        </p:nvSpPr>
        <p:spPr>
          <a:xfrm>
            <a:off x="3287688" y="1196752"/>
            <a:ext cx="2229082" cy="828000"/>
          </a:xfrm>
          <a:prstGeom prst="rect">
            <a:avLst/>
          </a:prstGeom>
          <a:solidFill>
            <a:srgbClr val="FFFF00"/>
          </a:solidFill>
          <a:scene3d>
            <a:camera prst="orthographicFront">
              <a:rot lat="4800000" lon="0" rev="0"/>
            </a:camera>
            <a:lightRig rig="threePt" dir="t"/>
          </a:scene3d>
          <a:sp3d z="165100"/>
        </p:spPr>
        <p:txBody>
          <a:bodyPr wrap="square">
            <a:spAutoFit/>
            <a:flatTx/>
          </a:bodyPr>
          <a:lstStyle/>
          <a:p>
            <a:pPr algn="ctr"/>
            <a:r>
              <a:rPr lang="en-US" altLang="ja-JP" sz="4800" b="1" dirty="0">
                <a:latin typeface="游ゴシック" panose="020B0400000000000000" pitchFamily="50" charset="-128"/>
                <a:ea typeface="游ゴシック" panose="020B0400000000000000" pitchFamily="50" charset="-128"/>
              </a:rPr>
              <a:t>46.1</a:t>
            </a:r>
            <a:r>
              <a:rPr lang="ja-JP" altLang="en-US" sz="3600" b="1" dirty="0">
                <a:latin typeface="游ゴシック" panose="020B0400000000000000" pitchFamily="50" charset="-128"/>
                <a:ea typeface="游ゴシック" panose="020B0400000000000000" pitchFamily="50" charset="-128"/>
              </a:rPr>
              <a:t>％</a:t>
            </a:r>
            <a:endParaRPr lang="ja-JP" altLang="en-US" sz="4800" dirty="0"/>
          </a:p>
        </p:txBody>
      </p:sp>
      <p:sp>
        <p:nvSpPr>
          <p:cNvPr id="12" name="下矢印 22">
            <a:extLst>
              <a:ext uri="{FF2B5EF4-FFF2-40B4-BE49-F238E27FC236}">
                <a16:creationId xmlns:a16="http://schemas.microsoft.com/office/drawing/2014/main" id="{27A21603-D466-1989-E551-D78B35E3752B}"/>
              </a:ext>
            </a:extLst>
          </p:cNvPr>
          <p:cNvSpPr/>
          <p:nvPr/>
        </p:nvSpPr>
        <p:spPr>
          <a:xfrm>
            <a:off x="9444372" y="3432178"/>
            <a:ext cx="526604" cy="547688"/>
          </a:xfrm>
          <a:prstGeom prst="downArrow">
            <a:avLst>
              <a:gd name="adj1" fmla="val 52515"/>
              <a:gd name="adj2" fmla="val 59493"/>
            </a:avLst>
          </a:prstGeom>
          <a:solidFill>
            <a:srgbClr val="FFFF00"/>
          </a:solidFill>
          <a:ln w="28575">
            <a:solidFill>
              <a:srgbClr val="1691F6"/>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solidFill>
                <a:schemeClr val="accent6"/>
              </a:solidFill>
            </a:endParaRPr>
          </a:p>
        </p:txBody>
      </p:sp>
      <p:sp>
        <p:nvSpPr>
          <p:cNvPr id="14" name="テキスト ボックス 13">
            <a:extLst>
              <a:ext uri="{FF2B5EF4-FFF2-40B4-BE49-F238E27FC236}">
                <a16:creationId xmlns:a16="http://schemas.microsoft.com/office/drawing/2014/main" id="{12645ED7-F41B-ED0F-88B4-627FC605D3B9}"/>
              </a:ext>
            </a:extLst>
          </p:cNvPr>
          <p:cNvSpPr txBox="1"/>
          <p:nvPr/>
        </p:nvSpPr>
        <p:spPr>
          <a:xfrm>
            <a:off x="11324" y="2132856"/>
            <a:ext cx="540061" cy="257369"/>
          </a:xfrm>
          <a:prstGeom prst="rect">
            <a:avLst/>
          </a:prstGeom>
          <a:noFill/>
        </p:spPr>
        <p:txBody>
          <a:bodyPr wrap="square" lIns="36000" tIns="36000" rIns="36000" bIns="36000" rtlCol="0">
            <a:spAutoFit/>
          </a:bodyPr>
          <a:lstStyle/>
          <a:p>
            <a:r>
              <a:rPr kumimoji="1" lang="ja-JP" altLang="en-US" b="1" dirty="0">
                <a:latin typeface="游ゴシック" panose="020B0400000000000000" pitchFamily="50" charset="-128"/>
                <a:ea typeface="游ゴシック" panose="020B0400000000000000" pitchFamily="50" charset="-128"/>
              </a:rPr>
              <a:t>（人）</a:t>
            </a:r>
          </a:p>
        </p:txBody>
      </p:sp>
      <p:sp>
        <p:nvSpPr>
          <p:cNvPr id="2" name="テキスト プレースホルダー 1">
            <a:extLst>
              <a:ext uri="{FF2B5EF4-FFF2-40B4-BE49-F238E27FC236}">
                <a16:creationId xmlns:a16="http://schemas.microsoft.com/office/drawing/2014/main" id="{4A12AB12-F733-33C9-CC9E-D2871937F1E9}"/>
              </a:ext>
            </a:extLst>
          </p:cNvPr>
          <p:cNvSpPr>
            <a:spLocks noGrp="1"/>
          </p:cNvSpPr>
          <p:nvPr>
            <p:ph type="body" sz="quarter" idx="10"/>
          </p:nvPr>
        </p:nvSpPr>
        <p:spPr/>
        <p:txBody>
          <a:bodyPr/>
          <a:lstStyle/>
          <a:p>
            <a:r>
              <a:rPr lang="ja-JP" altLang="en-US" dirty="0"/>
              <a:t>寄付実績</a:t>
            </a:r>
          </a:p>
        </p:txBody>
      </p:sp>
      <p:sp>
        <p:nvSpPr>
          <p:cNvPr id="8" name="四角形: 角を丸くする 7">
            <a:extLst>
              <a:ext uri="{FF2B5EF4-FFF2-40B4-BE49-F238E27FC236}">
                <a16:creationId xmlns:a16="http://schemas.microsoft.com/office/drawing/2014/main" id="{E157CCEE-970D-7D51-D08A-0B8383A4DA1C}"/>
              </a:ext>
            </a:extLst>
          </p:cNvPr>
          <p:cNvSpPr/>
          <p:nvPr/>
        </p:nvSpPr>
        <p:spPr>
          <a:xfrm>
            <a:off x="8508268" y="224644"/>
            <a:ext cx="3304961" cy="66532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b="1" dirty="0">
                <a:solidFill>
                  <a:schemeClr val="bg1"/>
                </a:solidFill>
                <a:latin typeface="游ゴシック" panose="020B0400000000000000" pitchFamily="50" charset="-128"/>
                <a:ea typeface="游ゴシック" panose="020B0400000000000000" pitchFamily="50" charset="-128"/>
              </a:rPr>
              <a:t>特別寄付者割合</a:t>
            </a:r>
          </a:p>
        </p:txBody>
      </p:sp>
    </p:spTree>
    <p:extLst>
      <p:ext uri="{BB962C8B-B14F-4D97-AF65-F5344CB8AC3E}">
        <p14:creationId xmlns:p14="http://schemas.microsoft.com/office/powerpoint/2010/main" val="611467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afterEffect">
                                  <p:stCondLst>
                                    <p:cond delay="0"/>
                                  </p:stCondLst>
                                  <p:childTnLst>
                                    <p:animEffect transition="out" filter="fade">
                                      <p:cBhvr>
                                        <p:cTn id="6" dur="500" tmFilter="0, 0; .2, .5; .8, .5; 1, 0"/>
                                        <p:tgtEl>
                                          <p:spTgt spid="12"/>
                                        </p:tgtEl>
                                      </p:cBhvr>
                                    </p:animEffect>
                                    <p:animScale>
                                      <p:cBhvr>
                                        <p:cTn id="7"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637A8AB5-A379-D644-E96B-607F6E111A75}"/>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8155272" y="2798440"/>
            <a:ext cx="4036728" cy="3281773"/>
          </a:xfrm>
          <a:prstGeom prst="rect">
            <a:avLst/>
          </a:prstGeom>
        </p:spPr>
      </p:pic>
      <p:sp>
        <p:nvSpPr>
          <p:cNvPr id="7" name="タイトル 2">
            <a:extLst>
              <a:ext uri="{FF2B5EF4-FFF2-40B4-BE49-F238E27FC236}">
                <a16:creationId xmlns:a16="http://schemas.microsoft.com/office/drawing/2014/main" id="{06AC42E4-3EBD-028A-55F3-940B38366324}"/>
              </a:ext>
            </a:extLst>
          </p:cNvPr>
          <p:cNvSpPr txBox="1">
            <a:spLocks/>
          </p:cNvSpPr>
          <p:nvPr/>
        </p:nvSpPr>
        <p:spPr>
          <a:xfrm>
            <a:off x="8782333" y="6080213"/>
            <a:ext cx="3326335" cy="389147"/>
          </a:xfrm>
          <a:prstGeom prst="rect">
            <a:avLst/>
          </a:prstGeom>
          <a:noFill/>
        </p:spPr>
        <p:txBody>
          <a:bodyPr vert="horz" lIns="60960" tIns="30480" rIns="60960" bIns="3048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spcBef>
                <a:spcPts val="400"/>
              </a:spcBef>
            </a:pPr>
            <a:r>
              <a:rPr lang="ja-JP" altLang="en-US" sz="1600" b="1" spc="-113" dirty="0">
                <a:solidFill>
                  <a:prstClr val="black"/>
                </a:solidFill>
                <a:latin typeface="BIZ UDPゴシック" panose="020B0400000000000000" pitchFamily="50" charset="-128"/>
                <a:ea typeface="BIZ UDPゴシック" panose="020B0400000000000000" pitchFamily="50" charset="-128"/>
              </a:rPr>
              <a:t>▲  メジャードナー表彰品（ピンバッジ）</a:t>
            </a:r>
            <a:endParaRPr lang="en-US" altLang="ja-JP" sz="1600" b="1" spc="-113" dirty="0">
              <a:solidFill>
                <a:prstClr val="black"/>
              </a:solidFill>
              <a:latin typeface="BIZ UDPゴシック" panose="020B0400000000000000" pitchFamily="50" charset="-128"/>
              <a:ea typeface="BIZ UDPゴシック" panose="020B0400000000000000" pitchFamily="50" charset="-128"/>
            </a:endParaRPr>
          </a:p>
        </p:txBody>
      </p:sp>
      <p:sp>
        <p:nvSpPr>
          <p:cNvPr id="8" name="タイトル 1">
            <a:extLst>
              <a:ext uri="{FF2B5EF4-FFF2-40B4-BE49-F238E27FC236}">
                <a16:creationId xmlns:a16="http://schemas.microsoft.com/office/drawing/2014/main" id="{8F7CDB26-06D9-2573-3B57-9A2C69312C43}"/>
              </a:ext>
            </a:extLst>
          </p:cNvPr>
          <p:cNvSpPr txBox="1">
            <a:spLocks/>
          </p:cNvSpPr>
          <p:nvPr/>
        </p:nvSpPr>
        <p:spPr>
          <a:xfrm>
            <a:off x="4114801" y="382385"/>
            <a:ext cx="3505202" cy="672075"/>
          </a:xfrm>
          <a:prstGeom prst="rect">
            <a:avLst/>
          </a:prstGeom>
        </p:spPr>
        <p:txBody>
          <a:bodyPr anchor="t"/>
          <a:lstStyle>
            <a:lvl1pPr algn="ctr" defTabSz="609630" rtl="0" eaLnBrk="1" latinLnBrk="0" hangingPunct="1">
              <a:spcBef>
                <a:spcPct val="0"/>
              </a:spcBef>
              <a:buNone/>
              <a:defRPr sz="2933" kern="1200">
                <a:solidFill>
                  <a:schemeClr val="tx1"/>
                </a:solidFill>
                <a:latin typeface="+mj-lt"/>
                <a:ea typeface="+mj-ea"/>
                <a:cs typeface="+mj-cs"/>
              </a:defRPr>
            </a:lvl1pPr>
          </a:lstStyle>
          <a:p>
            <a:endParaRPr kumimoji="1" lang="ja-JP" altLang="en-US" sz="4800" b="1" dirty="0">
              <a:latin typeface="游ゴシック" panose="020B0400000000000000" pitchFamily="50" charset="-128"/>
              <a:ea typeface="游ゴシック" panose="020B0400000000000000" pitchFamily="50" charset="-128"/>
            </a:endParaRPr>
          </a:p>
        </p:txBody>
      </p:sp>
      <p:pic>
        <p:nvPicPr>
          <p:cNvPr id="9" name="コンテンツ プレースホルダー 7">
            <a:extLst>
              <a:ext uri="{FF2B5EF4-FFF2-40B4-BE49-F238E27FC236}">
                <a16:creationId xmlns:a16="http://schemas.microsoft.com/office/drawing/2014/main" id="{6B70CC60-4278-EB6C-7201-FEE5874D6FC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543499" y="-651448"/>
            <a:ext cx="3637178" cy="3012330"/>
          </a:xfrm>
          <a:prstGeom prst="rect">
            <a:avLst/>
          </a:prstGeom>
        </p:spPr>
      </p:pic>
      <p:sp>
        <p:nvSpPr>
          <p:cNvPr id="10" name="タイトル 2">
            <a:extLst>
              <a:ext uri="{FF2B5EF4-FFF2-40B4-BE49-F238E27FC236}">
                <a16:creationId xmlns:a16="http://schemas.microsoft.com/office/drawing/2014/main" id="{F759D9AC-D2E2-7E9E-4B38-302F72050185}"/>
              </a:ext>
            </a:extLst>
          </p:cNvPr>
          <p:cNvSpPr txBox="1">
            <a:spLocks/>
          </p:cNvSpPr>
          <p:nvPr/>
        </p:nvSpPr>
        <p:spPr>
          <a:xfrm>
            <a:off x="8782333" y="2348880"/>
            <a:ext cx="3409667" cy="389147"/>
          </a:xfrm>
          <a:prstGeom prst="rect">
            <a:avLst/>
          </a:prstGeom>
          <a:noFill/>
        </p:spPr>
        <p:txBody>
          <a:bodyPr vert="horz" lIns="60960" tIns="30480" rIns="60960" bIns="3048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spcBef>
                <a:spcPts val="400"/>
              </a:spcBef>
            </a:pPr>
            <a:r>
              <a:rPr lang="ja-JP" altLang="en-US" sz="1600" b="1" spc="-113" dirty="0">
                <a:solidFill>
                  <a:prstClr val="black"/>
                </a:solidFill>
                <a:latin typeface="BIZ UDPゴシック" panose="020B0400000000000000" pitchFamily="50" charset="-128"/>
                <a:ea typeface="BIZ UDPゴシック" panose="020B0400000000000000" pitchFamily="50" charset="-128"/>
              </a:rPr>
              <a:t>▲  </a:t>
            </a:r>
            <a:r>
              <a:rPr lang="en-US" altLang="ja-JP" sz="1600" b="1" spc="-113" dirty="0">
                <a:solidFill>
                  <a:prstClr val="black"/>
                </a:solidFill>
                <a:latin typeface="BIZ UDPゴシック" panose="020B0400000000000000" pitchFamily="50" charset="-128"/>
                <a:ea typeface="BIZ UDPゴシック" panose="020B0400000000000000" pitchFamily="50" charset="-128"/>
              </a:rPr>
              <a:t>50</a:t>
            </a:r>
            <a:r>
              <a:rPr lang="ja-JP" altLang="en-US" sz="1600" b="1" spc="-113" dirty="0">
                <a:solidFill>
                  <a:prstClr val="black"/>
                </a:solidFill>
                <a:latin typeface="BIZ UDPゴシック" panose="020B0400000000000000" pitchFamily="50" charset="-128"/>
                <a:ea typeface="BIZ UDPゴシック" panose="020B0400000000000000" pitchFamily="50" charset="-128"/>
              </a:rPr>
              <a:t>万円の表彰品（ピンバッジ）</a:t>
            </a:r>
            <a:endParaRPr lang="en-US" altLang="ja-JP" sz="1600" b="1" spc="-113" dirty="0">
              <a:solidFill>
                <a:prstClr val="black"/>
              </a:solidFill>
              <a:latin typeface="BIZ UDPゴシック" panose="020B0400000000000000" pitchFamily="50" charset="-128"/>
              <a:ea typeface="BIZ UDPゴシック" panose="020B0400000000000000" pitchFamily="50" charset="-128"/>
            </a:endParaRPr>
          </a:p>
        </p:txBody>
      </p:sp>
      <p:sp>
        <p:nvSpPr>
          <p:cNvPr id="4" name="テキスト プレースホルダー 3">
            <a:extLst>
              <a:ext uri="{FF2B5EF4-FFF2-40B4-BE49-F238E27FC236}">
                <a16:creationId xmlns:a16="http://schemas.microsoft.com/office/drawing/2014/main" id="{0405A412-C5ED-F147-7A31-4CC8F4B1B650}"/>
              </a:ext>
            </a:extLst>
          </p:cNvPr>
          <p:cNvSpPr>
            <a:spLocks noGrp="1"/>
          </p:cNvSpPr>
          <p:nvPr>
            <p:ph type="body" sz="quarter" idx="10"/>
          </p:nvPr>
        </p:nvSpPr>
        <p:spPr/>
        <p:txBody>
          <a:bodyPr/>
          <a:lstStyle/>
          <a:p>
            <a:r>
              <a:rPr lang="ja-JP" altLang="en-US" dirty="0"/>
              <a:t>表彰制度</a:t>
            </a:r>
            <a:r>
              <a:rPr lang="en-US" altLang="ja-JP" dirty="0"/>
              <a:t>【</a:t>
            </a:r>
            <a:r>
              <a:rPr lang="ja-JP" altLang="en-US" dirty="0"/>
              <a:t>個人</a:t>
            </a:r>
            <a:r>
              <a:rPr lang="en-US" altLang="ja-JP" dirty="0"/>
              <a:t>】</a:t>
            </a:r>
            <a:endParaRPr lang="ja-JP" altLang="en-US" dirty="0"/>
          </a:p>
        </p:txBody>
      </p:sp>
      <p:pic>
        <p:nvPicPr>
          <p:cNvPr id="11" name="図 10">
            <a:extLst>
              <a:ext uri="{FF2B5EF4-FFF2-40B4-BE49-F238E27FC236}">
                <a16:creationId xmlns:a16="http://schemas.microsoft.com/office/drawing/2014/main" id="{0517E2FA-96A0-1C35-8C11-5BAE2A141DAD}"/>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317543" y="1292643"/>
            <a:ext cx="8225956" cy="5564865"/>
          </a:xfrm>
          <a:prstGeom prst="rect">
            <a:avLst/>
          </a:prstGeom>
        </p:spPr>
      </p:pic>
    </p:spTree>
    <p:extLst>
      <p:ext uri="{BB962C8B-B14F-4D97-AF65-F5344CB8AC3E}">
        <p14:creationId xmlns:p14="http://schemas.microsoft.com/office/powerpoint/2010/main" val="3176801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3427F939-C6DB-60DF-1039-1C0D4B0B4DFC}"/>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8244915" y="4206725"/>
            <a:ext cx="4007769" cy="2570648"/>
          </a:xfrm>
          <a:prstGeom prst="rect">
            <a:avLst/>
          </a:prstGeom>
        </p:spPr>
      </p:pic>
      <p:sp>
        <p:nvSpPr>
          <p:cNvPr id="2" name="テキスト プレースホルダー 1">
            <a:extLst>
              <a:ext uri="{FF2B5EF4-FFF2-40B4-BE49-F238E27FC236}">
                <a16:creationId xmlns:a16="http://schemas.microsoft.com/office/drawing/2014/main" id="{0642CD3A-5C62-9C40-AC98-5C06BD6F686B}"/>
              </a:ext>
            </a:extLst>
          </p:cNvPr>
          <p:cNvSpPr>
            <a:spLocks noGrp="1"/>
          </p:cNvSpPr>
          <p:nvPr>
            <p:ph type="body" sz="quarter" idx="10"/>
          </p:nvPr>
        </p:nvSpPr>
        <p:spPr/>
        <p:txBody>
          <a:bodyPr/>
          <a:lstStyle/>
          <a:p>
            <a:r>
              <a:rPr kumimoji="1" lang="ja-JP" altLang="en-US" dirty="0"/>
              <a:t>紺綬褒章について</a:t>
            </a:r>
          </a:p>
        </p:txBody>
      </p:sp>
      <p:graphicFrame>
        <p:nvGraphicFramePr>
          <p:cNvPr id="3" name="図表 2">
            <a:extLst>
              <a:ext uri="{FF2B5EF4-FFF2-40B4-BE49-F238E27FC236}">
                <a16:creationId xmlns:a16="http://schemas.microsoft.com/office/drawing/2014/main" id="{236A0DEE-0459-3325-3267-89CFF670DF2B}"/>
              </a:ext>
            </a:extLst>
          </p:cNvPr>
          <p:cNvGraphicFramePr/>
          <p:nvPr>
            <p:extLst>
              <p:ext uri="{D42A27DB-BD31-4B8C-83A1-F6EECF244321}">
                <p14:modId xmlns:p14="http://schemas.microsoft.com/office/powerpoint/2010/main" val="730351900"/>
              </p:ext>
            </p:extLst>
          </p:nvPr>
        </p:nvGraphicFramePr>
        <p:xfrm>
          <a:off x="155340" y="2564904"/>
          <a:ext cx="11557284" cy="41404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コンテンツ プレースホルダー 2">
            <a:extLst>
              <a:ext uri="{FF2B5EF4-FFF2-40B4-BE49-F238E27FC236}">
                <a16:creationId xmlns:a16="http://schemas.microsoft.com/office/drawing/2014/main" id="{F36ED609-31BC-CB2A-06D2-D33667ABAD02}"/>
              </a:ext>
            </a:extLst>
          </p:cNvPr>
          <p:cNvSpPr txBox="1">
            <a:spLocks/>
          </p:cNvSpPr>
          <p:nvPr/>
        </p:nvSpPr>
        <p:spPr>
          <a:xfrm>
            <a:off x="479376" y="1267619"/>
            <a:ext cx="11233248" cy="122527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ja-JP" altLang="en-US" sz="2500" dirty="0">
                <a:latin typeface="Yu Gothic UI Semibold" panose="020B0700000000000000" pitchFamily="50" charset="-128"/>
                <a:ea typeface="Yu Gothic UI Semibold" panose="020B0700000000000000" pitchFamily="50" charset="-128"/>
              </a:rPr>
              <a:t>当財団</a:t>
            </a:r>
            <a:r>
              <a:rPr lang="ja-JP" altLang="ja-JP" sz="2500" dirty="0">
                <a:latin typeface="Yu Gothic UI Semibold" panose="020B0700000000000000" pitchFamily="50" charset="-128"/>
                <a:ea typeface="Yu Gothic UI Semibold" panose="020B0700000000000000" pitchFamily="50" charset="-128"/>
              </a:rPr>
              <a:t>は、内閣府賞勲局が公表する紺綬褒章の「公益団体」として認定されています。</a:t>
            </a:r>
            <a:r>
              <a:rPr lang="ja-JP" altLang="en-US" sz="2500" dirty="0">
                <a:latin typeface="Yu Gothic UI Semibold" panose="020B0700000000000000" pitchFamily="50" charset="-128"/>
                <a:ea typeface="Yu Gothic UI Semibold" panose="020B0700000000000000" pitchFamily="50" charset="-128"/>
              </a:rPr>
              <a:t>個人は</a:t>
            </a:r>
            <a:r>
              <a:rPr lang="en-US" altLang="ja-JP" sz="2500" dirty="0">
                <a:latin typeface="Yu Gothic UI Semibold" panose="020B0700000000000000" pitchFamily="50" charset="-128"/>
                <a:ea typeface="Yu Gothic UI Semibold" panose="020B0700000000000000" pitchFamily="50" charset="-128"/>
              </a:rPr>
              <a:t>500</a:t>
            </a:r>
            <a:r>
              <a:rPr lang="ja-JP" altLang="en-US" sz="2500" dirty="0">
                <a:latin typeface="Yu Gothic UI Semibold" panose="020B0700000000000000" pitchFamily="50" charset="-128"/>
                <a:ea typeface="Yu Gothic UI Semibold" panose="020B0700000000000000" pitchFamily="50" charset="-128"/>
              </a:rPr>
              <a:t>万円以上、法人や団体は</a:t>
            </a:r>
            <a:r>
              <a:rPr lang="en-US" altLang="ja-JP" sz="2500" dirty="0">
                <a:latin typeface="Yu Gothic UI Semibold" panose="020B0700000000000000" pitchFamily="50" charset="-128"/>
                <a:ea typeface="Yu Gothic UI Semibold" panose="020B0700000000000000" pitchFamily="50" charset="-128"/>
              </a:rPr>
              <a:t>1,000</a:t>
            </a:r>
            <a:r>
              <a:rPr lang="ja-JP" altLang="en-US" sz="2500" dirty="0">
                <a:latin typeface="Yu Gothic UI Semibold" panose="020B0700000000000000" pitchFamily="50" charset="-128"/>
                <a:ea typeface="Yu Gothic UI Semibold" panose="020B0700000000000000" pitchFamily="50" charset="-128"/>
              </a:rPr>
              <a:t>万円以上のご寄附が授与対象となります。</a:t>
            </a:r>
            <a:br>
              <a:rPr lang="en-US" altLang="ja-JP" sz="2500" dirty="0">
                <a:latin typeface="Yu Gothic UI Semibold" panose="020B0700000000000000" pitchFamily="50" charset="-128"/>
                <a:ea typeface="Yu Gothic UI Semibold" panose="020B0700000000000000" pitchFamily="50" charset="-128"/>
              </a:rPr>
            </a:br>
            <a:r>
              <a:rPr lang="en-US" altLang="ja-JP" sz="2000" dirty="0">
                <a:latin typeface="Yu Gothic UI Semibold" panose="020B0700000000000000" pitchFamily="50" charset="-128"/>
                <a:ea typeface="Yu Gothic UI Semibold" panose="020B0700000000000000" pitchFamily="50" charset="-128"/>
              </a:rPr>
              <a:t>※</a:t>
            </a:r>
            <a:r>
              <a:rPr lang="ja-JP" altLang="en-US" sz="2000" dirty="0">
                <a:latin typeface="Yu Gothic UI Semibold" panose="020B0700000000000000" pitchFamily="50" charset="-128"/>
                <a:ea typeface="Yu Gothic UI Semibold" panose="020B0700000000000000" pitchFamily="50" charset="-128"/>
              </a:rPr>
              <a:t>申請から受章まで、一般的に</a:t>
            </a:r>
            <a:r>
              <a:rPr lang="en-US" altLang="ja-JP" sz="2000" dirty="0">
                <a:latin typeface="Yu Gothic UI Semibold" panose="020B0700000000000000" pitchFamily="50" charset="-128"/>
                <a:ea typeface="Yu Gothic UI Semibold" panose="020B0700000000000000" pitchFamily="50" charset="-128"/>
              </a:rPr>
              <a:t>1</a:t>
            </a:r>
            <a:r>
              <a:rPr lang="ja-JP" altLang="en-US" sz="2000" dirty="0">
                <a:latin typeface="Yu Gothic UI Semibold" panose="020B0700000000000000" pitchFamily="50" charset="-128"/>
                <a:ea typeface="Yu Gothic UI Semibold" panose="020B0700000000000000" pitchFamily="50" charset="-128"/>
              </a:rPr>
              <a:t>年程度要します。</a:t>
            </a:r>
            <a:endParaRPr lang="ja-JP" altLang="en-US" sz="2000" b="1" dirty="0">
              <a:latin typeface="Yu Gothic UI Semibold" panose="020B0700000000000000" pitchFamily="50" charset="-128"/>
              <a:ea typeface="Yu Gothic UI Semibold" panose="020B0700000000000000" pitchFamily="50" charset="-128"/>
            </a:endParaRPr>
          </a:p>
        </p:txBody>
      </p:sp>
      <p:sp>
        <p:nvSpPr>
          <p:cNvPr id="7" name="正方形/長方形 6">
            <a:extLst>
              <a:ext uri="{FF2B5EF4-FFF2-40B4-BE49-F238E27FC236}">
                <a16:creationId xmlns:a16="http://schemas.microsoft.com/office/drawing/2014/main" id="{C099741C-EE65-D2AF-B8E0-F71D010F0CB3}"/>
              </a:ext>
            </a:extLst>
          </p:cNvPr>
          <p:cNvSpPr/>
          <p:nvPr/>
        </p:nvSpPr>
        <p:spPr>
          <a:xfrm>
            <a:off x="8796300" y="2240867"/>
            <a:ext cx="3240360" cy="1404156"/>
          </a:xfrm>
          <a:prstGeom prst="rect">
            <a:avLst/>
          </a:prstGeom>
          <a:solidFill>
            <a:srgbClr val="FFF97D">
              <a:alpha val="96000"/>
            </a:srgb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CE0EBF00-33D3-CF31-BC91-0D3715E5B26F}"/>
              </a:ext>
            </a:extLst>
          </p:cNvPr>
          <p:cNvSpPr/>
          <p:nvPr/>
        </p:nvSpPr>
        <p:spPr>
          <a:xfrm>
            <a:off x="8868308" y="2312876"/>
            <a:ext cx="3240360" cy="1404156"/>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rtlCol="0" anchor="ctr"/>
          <a:lstStyle/>
          <a:p>
            <a:pPr algn="ctr"/>
            <a:r>
              <a:rPr kumimoji="1" lang="ja-JP" altLang="en-US" sz="1400" dirty="0">
                <a:solidFill>
                  <a:schemeClr val="tx1"/>
                </a:solidFill>
                <a:latin typeface="BIZ UDPゴシック" panose="020B0400000000000000" pitchFamily="50" charset="-128"/>
                <a:ea typeface="BIZ UDPゴシック" panose="020B0400000000000000" pitchFamily="50" charset="-128"/>
              </a:rPr>
              <a:t>ご注意ください</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algn="ct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a:lnSpc>
                <a:spcPct val="150000"/>
              </a:lnSpc>
            </a:pPr>
            <a:r>
              <a:rPr kumimoji="1" lang="ja-JP" altLang="en-US" sz="1400" dirty="0">
                <a:solidFill>
                  <a:schemeClr val="tx1"/>
                </a:solidFill>
                <a:latin typeface="BIZ UDPゴシック" panose="020B0400000000000000" pitchFamily="50" charset="-128"/>
                <a:ea typeface="BIZ UDPゴシック" panose="020B0400000000000000" pitchFamily="50" charset="-128"/>
              </a:rPr>
              <a:t>過去にいただいたご寄付は含めることができませんのでご注意ください。</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algn="ctr"/>
            <a:endParaRPr kumimoji="1" lang="ja-JP" altLang="en-US" dirty="0">
              <a:solidFill>
                <a:schemeClr val="tx1"/>
              </a:solidFill>
            </a:endParaRPr>
          </a:p>
        </p:txBody>
      </p:sp>
      <p:pic>
        <p:nvPicPr>
          <p:cNvPr id="9" name="グラフィックス 8" descr="警告 単色塗りつぶし">
            <a:extLst>
              <a:ext uri="{FF2B5EF4-FFF2-40B4-BE49-F238E27FC236}">
                <a16:creationId xmlns:a16="http://schemas.microsoft.com/office/drawing/2014/main" id="{769406DB-AFAD-D84E-4ACE-E2ADCB03BC9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444372" y="2384884"/>
            <a:ext cx="360040" cy="360040"/>
          </a:xfrm>
          <a:prstGeom prst="rect">
            <a:avLst/>
          </a:prstGeom>
        </p:spPr>
      </p:pic>
    </p:spTree>
    <p:extLst>
      <p:ext uri="{BB962C8B-B14F-4D97-AF65-F5344CB8AC3E}">
        <p14:creationId xmlns:p14="http://schemas.microsoft.com/office/powerpoint/2010/main" val="1817182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4E712-CE7F-DEBB-6983-7E214122150F}"/>
            </a:ext>
          </a:extLst>
        </p:cNvPr>
        <p:cNvGrpSpPr/>
        <p:nvPr/>
      </p:nvGrpSpPr>
      <p:grpSpPr>
        <a:xfrm>
          <a:off x="0" y="0"/>
          <a:ext cx="0" cy="0"/>
          <a:chOff x="0" y="0"/>
          <a:chExt cx="0" cy="0"/>
        </a:xfrm>
      </p:grpSpPr>
      <p:sp>
        <p:nvSpPr>
          <p:cNvPr id="4" name="タイトル 1">
            <a:extLst>
              <a:ext uri="{FF2B5EF4-FFF2-40B4-BE49-F238E27FC236}">
                <a16:creationId xmlns:a16="http://schemas.microsoft.com/office/drawing/2014/main" id="{2C418E77-8AB0-420D-5542-476F1EF5EDEE}"/>
              </a:ext>
            </a:extLst>
          </p:cNvPr>
          <p:cNvSpPr txBox="1">
            <a:spLocks/>
          </p:cNvSpPr>
          <p:nvPr/>
        </p:nvSpPr>
        <p:spPr>
          <a:xfrm>
            <a:off x="990600" y="1981200"/>
            <a:ext cx="3048000" cy="2819400"/>
          </a:xfrm>
          <a:prstGeom prst="rect">
            <a:avLst/>
          </a:prstGeom>
        </p:spPr>
        <p:txBody>
          <a:bodyPr vert="horz" lIns="60960" tIns="30480" rIns="60960" bIns="30480" rtlCol="0" anchor="ctr">
            <a:noAutofit/>
          </a:bodyPr>
          <a:lstStyle>
            <a:lvl1pPr algn="ctr" defTabSz="914400" rtl="0" eaLnBrk="1" latinLnBrk="0" hangingPunct="1">
              <a:spcBef>
                <a:spcPct val="0"/>
              </a:spcBef>
              <a:buNone/>
              <a:defRPr kumimoji="1" sz="16600" kern="1200">
                <a:solidFill>
                  <a:srgbClr val="A7E200"/>
                </a:solidFill>
                <a:latin typeface="Bahnschrift SemiBold SemiConden" panose="020B0502040204020203" pitchFamily="34" charset="0"/>
                <a:ea typeface="+mj-ea"/>
                <a:cs typeface="+mj-cs"/>
              </a:defRPr>
            </a:lvl1pPr>
          </a:lstStyle>
          <a:p>
            <a:pPr defTabSz="609630">
              <a:defRPr/>
            </a:pPr>
            <a:r>
              <a:rPr lang="en-US" altLang="ja-JP" sz="19100" dirty="0">
                <a:solidFill>
                  <a:schemeClr val="bg1"/>
                </a:solidFill>
                <a:latin typeface="游ゴシック" panose="020B0400000000000000" pitchFamily="50" charset="-128"/>
                <a:ea typeface="ＭＳ Ｐゴシック" panose="020B0600070205080204" pitchFamily="50" charset="-128"/>
              </a:rPr>
              <a:t>04</a:t>
            </a:r>
            <a:endParaRPr lang="ja-JP" altLang="en-US" sz="19100" dirty="0">
              <a:solidFill>
                <a:schemeClr val="bg1"/>
              </a:solidFill>
              <a:latin typeface="游ゴシック" panose="020B0400000000000000" pitchFamily="50" charset="-128"/>
              <a:ea typeface="ＭＳ Ｐゴシック" panose="020B0600070205080204" pitchFamily="50" charset="-128"/>
            </a:endParaRPr>
          </a:p>
        </p:txBody>
      </p:sp>
      <p:sp>
        <p:nvSpPr>
          <p:cNvPr id="6" name="テキスト プレースホルダー 2">
            <a:extLst>
              <a:ext uri="{FF2B5EF4-FFF2-40B4-BE49-F238E27FC236}">
                <a16:creationId xmlns:a16="http://schemas.microsoft.com/office/drawing/2014/main" id="{DFC2A383-B35C-57A2-AC3F-988855F6FBCD}"/>
              </a:ext>
            </a:extLst>
          </p:cNvPr>
          <p:cNvSpPr txBox="1">
            <a:spLocks/>
          </p:cNvSpPr>
          <p:nvPr/>
        </p:nvSpPr>
        <p:spPr>
          <a:xfrm>
            <a:off x="6248400" y="2438431"/>
            <a:ext cx="4656741" cy="1904938"/>
          </a:xfrm>
          <a:prstGeom prst="rect">
            <a:avLst/>
          </a:prstGeom>
        </p:spPr>
        <p:txBody>
          <a:bodyPr vert="horz" lIns="60960" tIns="30480" rIns="60960" bIns="30480" rtlCol="0" anchor="ctr" anchorCtr="0">
            <a:noAutofit/>
          </a:bodyPr>
          <a:lstStyle>
            <a:lvl1pPr marL="0" indent="0" algn="l" defTabSz="914400" rtl="0" eaLnBrk="1" latinLnBrk="0" hangingPunct="1">
              <a:spcBef>
                <a:spcPct val="20000"/>
              </a:spcBef>
              <a:buFont typeface="Arial" panose="020B0604020202020204" pitchFamily="34" charset="0"/>
              <a:buNone/>
              <a:defRPr kumimoji="1" sz="6600" b="1" kern="1200">
                <a:solidFill>
                  <a:schemeClr val="tx1"/>
                </a:solidFill>
                <a:latin typeface="BIZ UDPゴシック" panose="020B0400000000000000" pitchFamily="50" charset="-128"/>
                <a:ea typeface="BIZ UDPゴシック" panose="020B0400000000000000" pitchFamily="50" charset="-128"/>
                <a:cs typeface="+mn-cs"/>
              </a:defRPr>
            </a:lvl1pPr>
            <a:lvl2pPr marL="457200" indent="0" algn="l" defTabSz="914400" rtl="0" eaLnBrk="1" latinLnBrk="0" hangingPunct="1">
              <a:spcBef>
                <a:spcPct val="20000"/>
              </a:spcBef>
              <a:buFont typeface="Arial" panose="020B0604020202020204" pitchFamily="34" charset="0"/>
              <a:buNone/>
              <a:defRPr kumimoji="1" sz="28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kumimoji="1" sz="24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kumimoji="1" sz="2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defTabSz="609630">
              <a:defRPr/>
            </a:pPr>
            <a:r>
              <a:rPr lang="ja-JP" altLang="en-US" sz="5867" dirty="0">
                <a:solidFill>
                  <a:sysClr val="windowText" lastClr="000000"/>
                </a:solidFill>
              </a:rPr>
              <a:t>事業の成果</a:t>
            </a:r>
            <a:endParaRPr lang="en-US" altLang="ja-JP" sz="5867" dirty="0">
              <a:solidFill>
                <a:sysClr val="windowText" lastClr="000000"/>
              </a:solidFill>
            </a:endParaRPr>
          </a:p>
          <a:p>
            <a:pPr algn="ctr" defTabSz="609630">
              <a:defRPr/>
            </a:pPr>
            <a:r>
              <a:rPr lang="ja-JP" altLang="en-US" sz="5867" dirty="0">
                <a:solidFill>
                  <a:sysClr val="windowText" lastClr="000000"/>
                </a:solidFill>
              </a:rPr>
              <a:t>＝学友</a:t>
            </a:r>
          </a:p>
        </p:txBody>
      </p:sp>
    </p:spTree>
    <p:extLst>
      <p:ext uri="{BB962C8B-B14F-4D97-AF65-F5344CB8AC3E}">
        <p14:creationId xmlns:p14="http://schemas.microsoft.com/office/powerpoint/2010/main" val="677352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コンテンツ プレースホルダー 9" descr="マップ&#10;&#10;自動的に生成された説明">
            <a:extLst>
              <a:ext uri="{FF2B5EF4-FFF2-40B4-BE49-F238E27FC236}">
                <a16:creationId xmlns:a16="http://schemas.microsoft.com/office/drawing/2014/main" id="{9876A1A7-7E80-E360-8D16-B3B45EB077AA}"/>
              </a:ext>
            </a:extLst>
          </p:cNvPr>
          <p:cNvPicPr>
            <a:picLocks/>
          </p:cNvPicPr>
          <p:nvPr/>
        </p:nvPicPr>
        <p:blipFill>
          <a:blip r:embed="rId3" cstate="screen">
            <a:extLst>
              <a:ext uri="{BEBA8EAE-BF5A-486C-A8C5-ECC9F3942E4B}">
                <a14:imgProps xmlns:a14="http://schemas.microsoft.com/office/drawing/2010/main">
                  <a14:imgLayer r:embed="rId4">
                    <a14:imgEffect>
                      <a14:colorTemperature colorTemp="4700"/>
                    </a14:imgEffect>
                    <a14:imgEffect>
                      <a14:saturation sat="33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1" y="-1279"/>
            <a:ext cx="12194273" cy="6859279"/>
          </a:xfrm>
          <a:prstGeom prst="rect">
            <a:avLst/>
          </a:prstGeom>
        </p:spPr>
      </p:pic>
      <p:sp>
        <p:nvSpPr>
          <p:cNvPr id="3" name="タイトル 2">
            <a:extLst>
              <a:ext uri="{FF2B5EF4-FFF2-40B4-BE49-F238E27FC236}">
                <a16:creationId xmlns:a16="http://schemas.microsoft.com/office/drawing/2014/main" id="{1C0D1AAE-4C74-24D2-856B-8BD65555630C}"/>
              </a:ext>
            </a:extLst>
          </p:cNvPr>
          <p:cNvSpPr txBox="1">
            <a:spLocks/>
          </p:cNvSpPr>
          <p:nvPr/>
        </p:nvSpPr>
        <p:spPr>
          <a:xfrm>
            <a:off x="10056440" y="779274"/>
            <a:ext cx="1789807" cy="1065401"/>
          </a:xfrm>
          <a:prstGeom prst="rect">
            <a:avLst/>
          </a:prstGeom>
          <a:ln>
            <a:noFill/>
          </a:ln>
        </p:spPr>
        <p:txBody>
          <a:bodyPr vert="horz" lIns="60960" tIns="30480" rIns="60960" bIns="30480" rtlCol="0" anchor="ctr">
            <a:normAutofit fontScale="900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nSpc>
                <a:spcPct val="80000"/>
              </a:lnSpc>
              <a:spcBef>
                <a:spcPts val="400"/>
              </a:spcBef>
            </a:pPr>
            <a:r>
              <a:rPr lang="ja-JP" altLang="en-US" sz="2467" b="1" dirty="0">
                <a:solidFill>
                  <a:sysClr val="windowText" lastClr="000000"/>
                </a:solidFill>
                <a:latin typeface="Yu Gothic UI" panose="020B0500000000000000" pitchFamily="50" charset="-128"/>
                <a:ea typeface="Yu Gothic UI" panose="020B0500000000000000" pitchFamily="50" charset="-128"/>
              </a:rPr>
              <a:t>日本国内</a:t>
            </a:r>
            <a:r>
              <a:rPr lang="en-US" altLang="ja-JP" sz="4134" b="1" spc="-113" dirty="0">
                <a:ln>
                  <a:solidFill>
                    <a:schemeClr val="tx1"/>
                  </a:solidFill>
                </a:ln>
                <a:solidFill>
                  <a:srgbClr val="FF0000"/>
                </a:solidFill>
                <a:latin typeface="游ゴシック" panose="020B0400000000000000" pitchFamily="50" charset="-128"/>
                <a:ea typeface="游ゴシック" panose="020B0400000000000000" pitchFamily="50" charset="-128"/>
                <a:cs typeface="+mn-cs"/>
              </a:rPr>
              <a:t>33</a:t>
            </a:r>
          </a:p>
          <a:p>
            <a:pPr>
              <a:spcBef>
                <a:spcPts val="400"/>
              </a:spcBef>
            </a:pPr>
            <a:r>
              <a:rPr lang="en-US" altLang="ja-JP" sz="1667" b="1" dirty="0">
                <a:solidFill>
                  <a:sysClr val="windowText" lastClr="000000"/>
                </a:solidFill>
                <a:latin typeface="Yu Gothic UI" panose="020B0500000000000000" pitchFamily="50" charset="-128"/>
                <a:ea typeface="Yu Gothic UI" panose="020B0500000000000000" pitchFamily="50" charset="-128"/>
              </a:rPr>
              <a:t>(</a:t>
            </a:r>
            <a:r>
              <a:rPr lang="ja-JP" altLang="en-US" sz="1667" b="1" dirty="0">
                <a:solidFill>
                  <a:sysClr val="windowText" lastClr="000000"/>
                </a:solidFill>
                <a:latin typeface="Yu Gothic UI" panose="020B0500000000000000" pitchFamily="50" charset="-128"/>
                <a:ea typeface="Yu Gothic UI" panose="020B0500000000000000" pitchFamily="50" charset="-128"/>
              </a:rPr>
              <a:t>北海道のみ</a:t>
            </a:r>
            <a:br>
              <a:rPr lang="en-US" altLang="ja-JP" sz="1667" b="1" dirty="0">
                <a:solidFill>
                  <a:sysClr val="windowText" lastClr="000000"/>
                </a:solidFill>
                <a:latin typeface="Yu Gothic UI" panose="020B0500000000000000" pitchFamily="50" charset="-128"/>
                <a:ea typeface="Yu Gothic UI" panose="020B0500000000000000" pitchFamily="50" charset="-128"/>
              </a:rPr>
            </a:br>
            <a:r>
              <a:rPr lang="en-US" altLang="ja-JP" sz="1667" b="1" dirty="0">
                <a:solidFill>
                  <a:sysClr val="windowText" lastClr="000000"/>
                </a:solidFill>
                <a:latin typeface="Yu Gothic UI" panose="020B0500000000000000" pitchFamily="50" charset="-128"/>
                <a:ea typeface="Yu Gothic UI" panose="020B0500000000000000" pitchFamily="50" charset="-128"/>
              </a:rPr>
              <a:t>2</a:t>
            </a:r>
            <a:r>
              <a:rPr lang="ja-JP" altLang="en-US" sz="1667" b="1" dirty="0">
                <a:solidFill>
                  <a:sysClr val="windowText" lastClr="000000"/>
                </a:solidFill>
                <a:latin typeface="Yu Gothic UI" panose="020B0500000000000000" pitchFamily="50" charset="-128"/>
                <a:ea typeface="Yu Gothic UI" panose="020B0500000000000000" pitchFamily="50" charset="-128"/>
              </a:rPr>
              <a:t>地区で１つ</a:t>
            </a:r>
            <a:r>
              <a:rPr lang="en-US" altLang="ja-JP" sz="1667" b="1" dirty="0">
                <a:solidFill>
                  <a:sysClr val="windowText" lastClr="000000"/>
                </a:solidFill>
                <a:latin typeface="Yu Gothic UI" panose="020B0500000000000000" pitchFamily="50" charset="-128"/>
                <a:ea typeface="Yu Gothic UI" panose="020B0500000000000000" pitchFamily="50" charset="-128"/>
              </a:rPr>
              <a:t>)</a:t>
            </a:r>
            <a:endParaRPr lang="ja-JP" altLang="en-US" sz="2933" b="1" dirty="0">
              <a:solidFill>
                <a:sysClr val="windowText" lastClr="000000"/>
              </a:solidFill>
              <a:latin typeface="Yu Gothic UI" panose="020B0500000000000000" pitchFamily="50" charset="-128"/>
              <a:ea typeface="Yu Gothic UI" panose="020B0500000000000000" pitchFamily="50" charset="-128"/>
            </a:endParaRPr>
          </a:p>
        </p:txBody>
      </p:sp>
      <p:sp>
        <p:nvSpPr>
          <p:cNvPr id="4" name="タイトル 2">
            <a:extLst>
              <a:ext uri="{FF2B5EF4-FFF2-40B4-BE49-F238E27FC236}">
                <a16:creationId xmlns:a16="http://schemas.microsoft.com/office/drawing/2014/main" id="{3A63268D-3956-9D2D-66BF-4590C6B12743}"/>
              </a:ext>
            </a:extLst>
          </p:cNvPr>
          <p:cNvSpPr txBox="1">
            <a:spLocks/>
          </p:cNvSpPr>
          <p:nvPr/>
        </p:nvSpPr>
        <p:spPr>
          <a:xfrm>
            <a:off x="801351" y="368660"/>
            <a:ext cx="3086402" cy="1872208"/>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80000"/>
              </a:lnSpc>
              <a:spcAft>
                <a:spcPts val="800"/>
              </a:spcAft>
            </a:pPr>
            <a:r>
              <a:rPr lang="ja-JP" altLang="en-US" sz="6000" b="1" dirty="0">
                <a:solidFill>
                  <a:sysClr val="windowText" lastClr="000000"/>
                </a:solidFill>
                <a:latin typeface="Yu Gothic UI" panose="020B0500000000000000" pitchFamily="50" charset="-128"/>
                <a:ea typeface="Yu Gothic UI" panose="020B0500000000000000" pitchFamily="50" charset="-128"/>
              </a:rPr>
              <a:t>米山</a:t>
            </a:r>
            <a:endParaRPr lang="en-US" altLang="ja-JP" sz="6000" b="1" dirty="0">
              <a:solidFill>
                <a:sysClr val="windowText" lastClr="000000"/>
              </a:solidFill>
              <a:latin typeface="Yu Gothic UI" panose="020B0500000000000000" pitchFamily="50" charset="-128"/>
              <a:ea typeface="Yu Gothic UI" panose="020B0500000000000000" pitchFamily="50" charset="-128"/>
            </a:endParaRPr>
          </a:p>
          <a:p>
            <a:pPr algn="l">
              <a:lnSpc>
                <a:spcPct val="80000"/>
              </a:lnSpc>
              <a:spcAft>
                <a:spcPts val="800"/>
              </a:spcAft>
            </a:pPr>
            <a:r>
              <a:rPr lang="ja-JP" altLang="en-US" sz="6000" b="1" dirty="0">
                <a:solidFill>
                  <a:sysClr val="windowText" lastClr="000000"/>
                </a:solidFill>
                <a:latin typeface="Yu Gothic UI" panose="020B0500000000000000" pitchFamily="50" charset="-128"/>
                <a:ea typeface="Yu Gothic UI" panose="020B0500000000000000" pitchFamily="50" charset="-128"/>
              </a:rPr>
              <a:t>学友会</a:t>
            </a:r>
            <a:endParaRPr lang="ja-JP" altLang="en-US" sz="7867" b="1" dirty="0">
              <a:solidFill>
                <a:sysClr val="windowText" lastClr="000000"/>
              </a:solidFill>
              <a:latin typeface="Yu Gothic UI" panose="020B0500000000000000" pitchFamily="50" charset="-128"/>
              <a:ea typeface="Yu Gothic UI" panose="020B0500000000000000" pitchFamily="50" charset="-128"/>
            </a:endParaRPr>
          </a:p>
        </p:txBody>
      </p:sp>
      <p:sp>
        <p:nvSpPr>
          <p:cNvPr id="5" name="正方形/長方形 4">
            <a:extLst>
              <a:ext uri="{FF2B5EF4-FFF2-40B4-BE49-F238E27FC236}">
                <a16:creationId xmlns:a16="http://schemas.microsoft.com/office/drawing/2014/main" id="{36DAD7A4-279C-62A1-5E81-2BCD7792C18B}"/>
              </a:ext>
            </a:extLst>
          </p:cNvPr>
          <p:cNvSpPr/>
          <p:nvPr/>
        </p:nvSpPr>
        <p:spPr>
          <a:xfrm>
            <a:off x="470542" y="380661"/>
            <a:ext cx="237202" cy="1872000"/>
          </a:xfrm>
          <a:prstGeom prst="rect">
            <a:avLst/>
          </a:prstGeom>
          <a:solidFill>
            <a:srgbClr val="FAEC32"/>
          </a:solidFill>
          <a:ln w="76200">
            <a:noFill/>
          </a:ln>
        </p:spPr>
        <p:style>
          <a:lnRef idx="2">
            <a:schemeClr val="accent1">
              <a:shade val="50000"/>
            </a:schemeClr>
          </a:lnRef>
          <a:fillRef idx="1">
            <a:schemeClr val="accent1"/>
          </a:fillRef>
          <a:effectRef idx="0">
            <a:schemeClr val="accent1"/>
          </a:effectRef>
          <a:fontRef idx="minor">
            <a:schemeClr val="lt1"/>
          </a:fontRef>
        </p:style>
        <p:txBody>
          <a:bodyPr vert="horz" lIns="120000" tIns="0" rIns="120000" rtlCol="0" anchor="ctr"/>
          <a:lstStyle/>
          <a:p>
            <a:pPr>
              <a:lnSpc>
                <a:spcPts val="6000"/>
              </a:lnSpc>
            </a:pPr>
            <a:endParaRPr kumimoji="1" lang="ja-JP" altLang="en-US" sz="5334" b="1" dirty="0">
              <a:ln>
                <a:solidFill>
                  <a:schemeClr val="tx1"/>
                </a:solidFill>
              </a:ln>
              <a:solidFill>
                <a:srgbClr val="FFE737"/>
              </a:solidFill>
              <a:latin typeface="+mj-ea"/>
              <a:ea typeface="+mj-ea"/>
            </a:endParaRPr>
          </a:p>
        </p:txBody>
      </p:sp>
      <p:pic>
        <p:nvPicPr>
          <p:cNvPr id="6" name="グラフィックス 5" descr="マーカー 単色塗りつぶし">
            <a:extLst>
              <a:ext uri="{FF2B5EF4-FFF2-40B4-BE49-F238E27FC236}">
                <a16:creationId xmlns:a16="http://schemas.microsoft.com/office/drawing/2014/main" id="{FC8AB21A-9216-8520-1CD0-BBA1F7A8F4E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64860" y="2320665"/>
            <a:ext cx="1033264" cy="914400"/>
          </a:xfrm>
          <a:prstGeom prst="rect">
            <a:avLst/>
          </a:prstGeom>
          <a:effectLst>
            <a:outerShdw blurRad="50800" dist="38100" dir="2700000" algn="tl" rotWithShape="0">
              <a:prstClr val="black">
                <a:alpha val="40000"/>
              </a:prstClr>
            </a:outerShdw>
          </a:effectLst>
        </p:spPr>
      </p:pic>
      <p:pic>
        <p:nvPicPr>
          <p:cNvPr id="7" name="グラフィックス 6" descr="マーカー 単色塗りつぶし">
            <a:extLst>
              <a:ext uri="{FF2B5EF4-FFF2-40B4-BE49-F238E27FC236}">
                <a16:creationId xmlns:a16="http://schemas.microsoft.com/office/drawing/2014/main" id="{903F0A2E-2DB2-7C03-5344-F1F547EC2E8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23248" y="2944141"/>
            <a:ext cx="1033264" cy="914400"/>
          </a:xfrm>
          <a:prstGeom prst="rect">
            <a:avLst/>
          </a:prstGeom>
          <a:effectLst>
            <a:outerShdw blurRad="50800" dist="38100" dir="2700000" algn="tl" rotWithShape="0">
              <a:prstClr val="black">
                <a:alpha val="40000"/>
              </a:prstClr>
            </a:outerShdw>
          </a:effectLst>
        </p:spPr>
      </p:pic>
      <p:pic>
        <p:nvPicPr>
          <p:cNvPr id="8" name="グラフィックス 7" descr="マーカー 単色塗りつぶし">
            <a:extLst>
              <a:ext uri="{FF2B5EF4-FFF2-40B4-BE49-F238E27FC236}">
                <a16:creationId xmlns:a16="http://schemas.microsoft.com/office/drawing/2014/main" id="{22B8DE80-1801-AFAC-0F6B-E9C7A5E4C9C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37095" y="4127376"/>
            <a:ext cx="1033264" cy="914400"/>
          </a:xfrm>
          <a:prstGeom prst="rect">
            <a:avLst/>
          </a:prstGeom>
          <a:effectLst>
            <a:outerShdw blurRad="50800" dist="38100" dir="2700000" algn="tl" rotWithShape="0">
              <a:prstClr val="black">
                <a:alpha val="40000"/>
              </a:prstClr>
            </a:outerShdw>
          </a:effectLst>
        </p:spPr>
      </p:pic>
      <p:pic>
        <p:nvPicPr>
          <p:cNvPr id="9" name="グラフィックス 8" descr="マーカー 単色塗りつぶし">
            <a:extLst>
              <a:ext uri="{FF2B5EF4-FFF2-40B4-BE49-F238E27FC236}">
                <a16:creationId xmlns:a16="http://schemas.microsoft.com/office/drawing/2014/main" id="{BE954BEC-F3BD-57D3-96EB-2358DC32B88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358880" y="5005568"/>
            <a:ext cx="1033264" cy="914400"/>
          </a:xfrm>
          <a:prstGeom prst="rect">
            <a:avLst/>
          </a:prstGeom>
          <a:effectLst>
            <a:outerShdw blurRad="50800" dist="38100" dir="2700000" algn="tl" rotWithShape="0">
              <a:prstClr val="black">
                <a:alpha val="40000"/>
              </a:prstClr>
            </a:outerShdw>
          </a:effectLst>
        </p:spPr>
      </p:pic>
      <p:pic>
        <p:nvPicPr>
          <p:cNvPr id="10" name="グラフィックス 9" descr="マーカー 単色塗りつぶし">
            <a:extLst>
              <a:ext uri="{FF2B5EF4-FFF2-40B4-BE49-F238E27FC236}">
                <a16:creationId xmlns:a16="http://schemas.microsoft.com/office/drawing/2014/main" id="{A278E075-F59C-A5F1-0449-0B149A340CD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21642" y="4814073"/>
            <a:ext cx="1033264" cy="914400"/>
          </a:xfrm>
          <a:prstGeom prst="rect">
            <a:avLst/>
          </a:prstGeom>
          <a:effectLst>
            <a:outerShdw blurRad="50800" dist="38100" dir="2700000" algn="tl" rotWithShape="0">
              <a:prstClr val="black">
                <a:alpha val="40000"/>
              </a:prstClr>
            </a:outerShdw>
          </a:effectLst>
        </p:spPr>
      </p:pic>
      <p:pic>
        <p:nvPicPr>
          <p:cNvPr id="11" name="グラフィックス 10" descr="マーカー 単色塗りつぶし">
            <a:extLst>
              <a:ext uri="{FF2B5EF4-FFF2-40B4-BE49-F238E27FC236}">
                <a16:creationId xmlns:a16="http://schemas.microsoft.com/office/drawing/2014/main" id="{27520018-7CB3-4AF5-7879-C42BC1475B8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66560" y="2036256"/>
            <a:ext cx="1033264" cy="914400"/>
          </a:xfrm>
          <a:prstGeom prst="rect">
            <a:avLst/>
          </a:prstGeom>
          <a:effectLst>
            <a:outerShdw blurRad="50800" dist="38100" dir="2700000" algn="tl" rotWithShape="0">
              <a:prstClr val="black">
                <a:alpha val="40000"/>
              </a:prstClr>
            </a:outerShdw>
          </a:effectLst>
        </p:spPr>
      </p:pic>
      <p:pic>
        <p:nvPicPr>
          <p:cNvPr id="12" name="グラフィックス 11" descr="マーカー 単色塗りつぶし">
            <a:extLst>
              <a:ext uri="{FF2B5EF4-FFF2-40B4-BE49-F238E27FC236}">
                <a16:creationId xmlns:a16="http://schemas.microsoft.com/office/drawing/2014/main" id="{1FE057A8-2CC9-8EC4-146C-A36C65F8B22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136015" y="3432319"/>
            <a:ext cx="1033264" cy="914400"/>
          </a:xfrm>
          <a:prstGeom prst="rect">
            <a:avLst/>
          </a:prstGeom>
          <a:effectLst>
            <a:outerShdw blurRad="50800" dist="38100" dir="2700000" algn="tl" rotWithShape="0">
              <a:prstClr val="black">
                <a:alpha val="40000"/>
              </a:prstClr>
            </a:outerShdw>
          </a:effectLst>
        </p:spPr>
      </p:pic>
      <p:pic>
        <p:nvPicPr>
          <p:cNvPr id="13" name="グラフィックス 12" descr="マーカー 単色塗りつぶし">
            <a:extLst>
              <a:ext uri="{FF2B5EF4-FFF2-40B4-BE49-F238E27FC236}">
                <a16:creationId xmlns:a16="http://schemas.microsoft.com/office/drawing/2014/main" id="{F0BF9179-4BA3-D207-383C-1E06738F5BA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49954" y="3929308"/>
            <a:ext cx="1033264" cy="914400"/>
          </a:xfrm>
          <a:prstGeom prst="rect">
            <a:avLst/>
          </a:prstGeom>
          <a:effectLst>
            <a:outerShdw blurRad="50800" dist="38100" dir="2700000" algn="tl" rotWithShape="0">
              <a:prstClr val="black">
                <a:alpha val="40000"/>
              </a:prstClr>
            </a:outerShdw>
          </a:effectLst>
        </p:spPr>
      </p:pic>
      <p:sp>
        <p:nvSpPr>
          <p:cNvPr id="14" name="テキスト ボックス 13">
            <a:extLst>
              <a:ext uri="{FF2B5EF4-FFF2-40B4-BE49-F238E27FC236}">
                <a16:creationId xmlns:a16="http://schemas.microsoft.com/office/drawing/2014/main" id="{579B1250-5AF5-BBCC-0D19-9569AE35A80F}"/>
              </a:ext>
            </a:extLst>
          </p:cNvPr>
          <p:cNvSpPr txBox="1"/>
          <p:nvPr/>
        </p:nvSpPr>
        <p:spPr>
          <a:xfrm>
            <a:off x="9984432" y="3428360"/>
            <a:ext cx="184731" cy="369332"/>
          </a:xfrm>
          <a:prstGeom prst="rect">
            <a:avLst/>
          </a:prstGeom>
          <a:noFill/>
        </p:spPr>
        <p:txBody>
          <a:bodyPr wrap="none" rtlCol="0">
            <a:spAutoFit/>
          </a:bodyPr>
          <a:lstStyle/>
          <a:p>
            <a:endParaRPr kumimoji="1" lang="ja-JP" altLang="en-US" dirty="0"/>
          </a:p>
        </p:txBody>
      </p:sp>
      <p:pic>
        <p:nvPicPr>
          <p:cNvPr id="15" name="グラフィックス 14" descr="マーカー 単色塗りつぶし">
            <a:extLst>
              <a:ext uri="{FF2B5EF4-FFF2-40B4-BE49-F238E27FC236}">
                <a16:creationId xmlns:a16="http://schemas.microsoft.com/office/drawing/2014/main" id="{880081F8-8A91-5664-F482-EBD23CE998B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392144" y="3212976"/>
            <a:ext cx="1033264" cy="914400"/>
          </a:xfrm>
          <a:prstGeom prst="rect">
            <a:avLst/>
          </a:prstGeom>
          <a:effectLst>
            <a:outerShdw blurRad="50800" dist="38100" dir="2700000" algn="tl" rotWithShape="0">
              <a:prstClr val="black">
                <a:alpha val="40000"/>
              </a:prstClr>
            </a:outerShdw>
          </a:effectLst>
        </p:spPr>
      </p:pic>
      <p:grpSp>
        <p:nvGrpSpPr>
          <p:cNvPr id="16" name="グループ化 15">
            <a:extLst>
              <a:ext uri="{FF2B5EF4-FFF2-40B4-BE49-F238E27FC236}">
                <a16:creationId xmlns:a16="http://schemas.microsoft.com/office/drawing/2014/main" id="{35966687-A480-0044-C379-5B2A8CE7084F}"/>
              </a:ext>
            </a:extLst>
          </p:cNvPr>
          <p:cNvGrpSpPr/>
          <p:nvPr/>
        </p:nvGrpSpPr>
        <p:grpSpPr>
          <a:xfrm>
            <a:off x="4325952" y="3013531"/>
            <a:ext cx="2363375" cy="523220"/>
            <a:chOff x="4325952" y="3013531"/>
            <a:chExt cx="2363375" cy="523220"/>
          </a:xfrm>
        </p:grpSpPr>
        <p:sp>
          <p:nvSpPr>
            <p:cNvPr id="17" name="直角三角形 16">
              <a:extLst>
                <a:ext uri="{FF2B5EF4-FFF2-40B4-BE49-F238E27FC236}">
                  <a16:creationId xmlns:a16="http://schemas.microsoft.com/office/drawing/2014/main" id="{0B816C5C-3CD6-D2B5-4569-9CF5F07F0B24}"/>
                </a:ext>
              </a:extLst>
            </p:cNvPr>
            <p:cNvSpPr/>
            <p:nvPr/>
          </p:nvSpPr>
          <p:spPr>
            <a:xfrm rot="448707">
              <a:off x="5085562" y="3228604"/>
              <a:ext cx="1603765" cy="259863"/>
            </a:xfrm>
            <a:prstGeom prst="rtTriangle">
              <a:avLst/>
            </a:prstGeom>
            <a:solidFill>
              <a:srgbClr val="FFFF99"/>
            </a:solidFill>
            <a:ln w="76200">
              <a:noFill/>
            </a:ln>
          </p:spPr>
          <p:style>
            <a:lnRef idx="2">
              <a:schemeClr val="accent1">
                <a:shade val="50000"/>
              </a:schemeClr>
            </a:lnRef>
            <a:fillRef idx="1">
              <a:schemeClr val="accent1"/>
            </a:fillRef>
            <a:effectRef idx="0">
              <a:schemeClr val="accent1"/>
            </a:effectRef>
            <a:fontRef idx="minor">
              <a:schemeClr val="lt1"/>
            </a:fontRef>
          </p:style>
          <p:txBody>
            <a:bodyPr vert="horz" lIns="180000" tIns="0" rIns="180000" rtlCol="0" anchor="ctr"/>
            <a:lstStyle/>
            <a:p>
              <a:pPr algn="l">
                <a:lnSpc>
                  <a:spcPts val="9000"/>
                </a:lnSpc>
              </a:pPr>
              <a:endParaRPr kumimoji="1" lang="ja-JP" altLang="en-US" sz="8000" b="1" dirty="0">
                <a:ln>
                  <a:solidFill>
                    <a:schemeClr val="tx1"/>
                  </a:solidFill>
                </a:ln>
                <a:solidFill>
                  <a:srgbClr val="FFE737"/>
                </a:solidFill>
                <a:latin typeface="+mj-ea"/>
                <a:ea typeface="+mj-ea"/>
              </a:endParaRPr>
            </a:p>
          </p:txBody>
        </p:sp>
        <p:sp>
          <p:nvSpPr>
            <p:cNvPr id="18" name="テキスト ボックス 17">
              <a:extLst>
                <a:ext uri="{FF2B5EF4-FFF2-40B4-BE49-F238E27FC236}">
                  <a16:creationId xmlns:a16="http://schemas.microsoft.com/office/drawing/2014/main" id="{F6105405-8E32-0598-3769-BA722B2A2832}"/>
                </a:ext>
              </a:extLst>
            </p:cNvPr>
            <p:cNvSpPr txBox="1"/>
            <p:nvPr/>
          </p:nvSpPr>
          <p:spPr>
            <a:xfrm>
              <a:off x="4325952" y="3013531"/>
              <a:ext cx="1836403" cy="523220"/>
            </a:xfrm>
            <a:prstGeom prst="rect">
              <a:avLst/>
            </a:prstGeom>
            <a:solidFill>
              <a:srgbClr val="FFFF99"/>
            </a:solidFill>
            <a:effectLst>
              <a:outerShdw blurRad="152400" dist="317500" dir="5400000" sx="90000" sy="-19000" rotWithShape="0">
                <a:prstClr val="black">
                  <a:alpha val="15000"/>
                </a:prstClr>
              </a:outerShdw>
            </a:effectLst>
          </p:spPr>
          <p:txBody>
            <a:bodyPr wrap="square" rtlCol="0">
              <a:spAutoFit/>
            </a:bodyPr>
            <a:lstStyle/>
            <a:p>
              <a:pPr algn="ctr"/>
              <a:r>
                <a:rPr kumimoji="1" lang="en-US" altLang="ja-JP" sz="2800" b="1" dirty="0">
                  <a:latin typeface="游ゴシック" panose="020B0400000000000000" pitchFamily="50" charset="-128"/>
                  <a:ea typeface="游ゴシック" panose="020B0400000000000000" pitchFamily="50" charset="-128"/>
                </a:rPr>
                <a:t>2009 </a:t>
              </a:r>
              <a:r>
                <a:rPr kumimoji="1" lang="ja-JP" altLang="en-US" sz="2800" b="1" dirty="0">
                  <a:latin typeface="游ゴシック" panose="020B0400000000000000" pitchFamily="50" charset="-128"/>
                  <a:ea typeface="游ゴシック" panose="020B0400000000000000" pitchFamily="50" charset="-128"/>
                </a:rPr>
                <a:t>中国 </a:t>
              </a:r>
            </a:p>
          </p:txBody>
        </p:sp>
      </p:grpSp>
      <p:sp>
        <p:nvSpPr>
          <p:cNvPr id="19" name="テキスト ボックス 18">
            <a:extLst>
              <a:ext uri="{FF2B5EF4-FFF2-40B4-BE49-F238E27FC236}">
                <a16:creationId xmlns:a16="http://schemas.microsoft.com/office/drawing/2014/main" id="{69DA18AF-D6C8-40C6-69EE-E693C9D5DEBD}"/>
              </a:ext>
            </a:extLst>
          </p:cNvPr>
          <p:cNvSpPr txBox="1"/>
          <p:nvPr/>
        </p:nvSpPr>
        <p:spPr>
          <a:xfrm>
            <a:off x="8423270" y="3401341"/>
            <a:ext cx="1836403" cy="523220"/>
          </a:xfrm>
          <a:prstGeom prst="rect">
            <a:avLst/>
          </a:prstGeom>
          <a:solidFill>
            <a:srgbClr val="FFFF99"/>
          </a:solidFill>
          <a:effectLst>
            <a:outerShdw blurRad="152400" dist="317500" dir="5400000" sx="90000" sy="-19000" rotWithShape="0">
              <a:prstClr val="black">
                <a:alpha val="15000"/>
              </a:prstClr>
            </a:outerShdw>
          </a:effectLst>
        </p:spPr>
        <p:txBody>
          <a:bodyPr wrap="square" rtlCol="0">
            <a:spAutoFit/>
          </a:bodyPr>
          <a:lstStyle/>
          <a:p>
            <a:pPr algn="ctr"/>
            <a:r>
              <a:rPr kumimoji="1" lang="en-US" altLang="ja-JP" sz="2800" b="1" dirty="0">
                <a:latin typeface="游ゴシック" panose="020B0400000000000000" pitchFamily="50" charset="-128"/>
                <a:ea typeface="游ゴシック" panose="020B0400000000000000" pitchFamily="50" charset="-128"/>
              </a:rPr>
              <a:t>1983</a:t>
            </a:r>
            <a:r>
              <a:rPr kumimoji="1" lang="ja-JP" altLang="en-US" sz="2800" b="1" dirty="0">
                <a:latin typeface="游ゴシック" panose="020B0400000000000000" pitchFamily="50" charset="-128"/>
                <a:ea typeface="游ゴシック" panose="020B0400000000000000" pitchFamily="50" charset="-128"/>
              </a:rPr>
              <a:t> 台湾</a:t>
            </a:r>
          </a:p>
        </p:txBody>
      </p:sp>
      <p:grpSp>
        <p:nvGrpSpPr>
          <p:cNvPr id="20" name="グループ化 19">
            <a:extLst>
              <a:ext uri="{FF2B5EF4-FFF2-40B4-BE49-F238E27FC236}">
                <a16:creationId xmlns:a16="http://schemas.microsoft.com/office/drawing/2014/main" id="{45AC1F49-3778-77E9-55E4-2CF4F9C7CEB3}"/>
              </a:ext>
            </a:extLst>
          </p:cNvPr>
          <p:cNvGrpSpPr/>
          <p:nvPr/>
        </p:nvGrpSpPr>
        <p:grpSpPr>
          <a:xfrm>
            <a:off x="6829953" y="1504961"/>
            <a:ext cx="1836403" cy="966882"/>
            <a:chOff x="6829953" y="1504961"/>
            <a:chExt cx="1836403" cy="966882"/>
          </a:xfrm>
        </p:grpSpPr>
        <p:sp>
          <p:nvSpPr>
            <p:cNvPr id="21" name="直角三角形 20">
              <a:extLst>
                <a:ext uri="{FF2B5EF4-FFF2-40B4-BE49-F238E27FC236}">
                  <a16:creationId xmlns:a16="http://schemas.microsoft.com/office/drawing/2014/main" id="{076ED380-CD53-88AD-A399-4B85B58F7C72}"/>
                </a:ext>
              </a:extLst>
            </p:cNvPr>
            <p:cNvSpPr/>
            <p:nvPr/>
          </p:nvSpPr>
          <p:spPr>
            <a:xfrm rot="4497040">
              <a:off x="7533573" y="2056636"/>
              <a:ext cx="721605" cy="108809"/>
            </a:xfrm>
            <a:prstGeom prst="rtTriangle">
              <a:avLst/>
            </a:prstGeom>
            <a:solidFill>
              <a:srgbClr val="FFFF99"/>
            </a:solidFill>
            <a:ln w="76200">
              <a:noFill/>
            </a:ln>
          </p:spPr>
          <p:style>
            <a:lnRef idx="2">
              <a:schemeClr val="accent1">
                <a:shade val="50000"/>
              </a:schemeClr>
            </a:lnRef>
            <a:fillRef idx="1">
              <a:schemeClr val="accent1"/>
            </a:fillRef>
            <a:effectRef idx="0">
              <a:schemeClr val="accent1"/>
            </a:effectRef>
            <a:fontRef idx="minor">
              <a:schemeClr val="lt1"/>
            </a:fontRef>
          </p:style>
          <p:txBody>
            <a:bodyPr vert="horz" lIns="180000" tIns="0" rIns="180000" rtlCol="0" anchor="ctr"/>
            <a:lstStyle/>
            <a:p>
              <a:pPr algn="l">
                <a:lnSpc>
                  <a:spcPts val="9000"/>
                </a:lnSpc>
              </a:pPr>
              <a:endParaRPr kumimoji="1" lang="ja-JP" altLang="en-US" sz="8000" b="1" dirty="0">
                <a:ln>
                  <a:solidFill>
                    <a:schemeClr val="tx1"/>
                  </a:solidFill>
                </a:ln>
                <a:solidFill>
                  <a:srgbClr val="FFE737"/>
                </a:solidFill>
                <a:latin typeface="+mj-ea"/>
                <a:ea typeface="+mj-ea"/>
              </a:endParaRPr>
            </a:p>
          </p:txBody>
        </p:sp>
        <p:sp>
          <p:nvSpPr>
            <p:cNvPr id="22" name="テキスト ボックス 21">
              <a:extLst>
                <a:ext uri="{FF2B5EF4-FFF2-40B4-BE49-F238E27FC236}">
                  <a16:creationId xmlns:a16="http://schemas.microsoft.com/office/drawing/2014/main" id="{56ED9139-774E-1BE3-6302-C0345C88FB0F}"/>
                </a:ext>
              </a:extLst>
            </p:cNvPr>
            <p:cNvSpPr txBox="1"/>
            <p:nvPr/>
          </p:nvSpPr>
          <p:spPr>
            <a:xfrm>
              <a:off x="6829953" y="1504961"/>
              <a:ext cx="1836403" cy="523220"/>
            </a:xfrm>
            <a:prstGeom prst="rect">
              <a:avLst/>
            </a:prstGeom>
            <a:solidFill>
              <a:srgbClr val="FFFF99"/>
            </a:solidFill>
            <a:effectLst>
              <a:outerShdw blurRad="152400" dist="317500" dir="5400000" sx="90000" sy="-19000" rotWithShape="0">
                <a:prstClr val="black">
                  <a:alpha val="15000"/>
                </a:prstClr>
              </a:outerShdw>
            </a:effectLst>
          </p:spPr>
          <p:txBody>
            <a:bodyPr wrap="square" rtlCol="0">
              <a:spAutoFit/>
            </a:bodyPr>
            <a:lstStyle/>
            <a:p>
              <a:pPr algn="ctr"/>
              <a:r>
                <a:rPr kumimoji="1" lang="en-US" altLang="ja-JP" sz="2800" b="1" dirty="0">
                  <a:latin typeface="游ゴシック" panose="020B0400000000000000" pitchFamily="50" charset="-128"/>
                  <a:ea typeface="游ゴシック" panose="020B0400000000000000" pitchFamily="50" charset="-128"/>
                </a:rPr>
                <a:t>1989</a:t>
              </a:r>
              <a:r>
                <a:rPr kumimoji="1" lang="ja-JP" altLang="en-US" sz="2800" b="1" dirty="0">
                  <a:latin typeface="游ゴシック" panose="020B0400000000000000" pitchFamily="50" charset="-128"/>
                  <a:ea typeface="游ゴシック" panose="020B0400000000000000" pitchFamily="50" charset="-128"/>
                </a:rPr>
                <a:t> </a:t>
              </a:r>
              <a:r>
                <a:rPr lang="ja-JP" altLang="en-US" sz="2800" b="1" dirty="0">
                  <a:latin typeface="游ゴシック" panose="020B0400000000000000" pitchFamily="50" charset="-128"/>
                  <a:ea typeface="游ゴシック" panose="020B0400000000000000" pitchFamily="50" charset="-128"/>
                </a:rPr>
                <a:t>韓国</a:t>
              </a:r>
              <a:endParaRPr kumimoji="1" lang="ja-JP" altLang="en-US" sz="2800" b="1" dirty="0">
                <a:latin typeface="游ゴシック" panose="020B0400000000000000" pitchFamily="50" charset="-128"/>
                <a:ea typeface="游ゴシック" panose="020B0400000000000000" pitchFamily="50" charset="-128"/>
              </a:endParaRPr>
            </a:p>
          </p:txBody>
        </p:sp>
      </p:grpSp>
      <p:grpSp>
        <p:nvGrpSpPr>
          <p:cNvPr id="23" name="グループ化 22">
            <a:extLst>
              <a:ext uri="{FF2B5EF4-FFF2-40B4-BE49-F238E27FC236}">
                <a16:creationId xmlns:a16="http://schemas.microsoft.com/office/drawing/2014/main" id="{9AE3DDDF-1E0C-39F9-09D2-75A0800AC180}"/>
              </a:ext>
            </a:extLst>
          </p:cNvPr>
          <p:cNvGrpSpPr/>
          <p:nvPr/>
        </p:nvGrpSpPr>
        <p:grpSpPr>
          <a:xfrm>
            <a:off x="6676219" y="4257114"/>
            <a:ext cx="3440919" cy="523220"/>
            <a:chOff x="6676219" y="4257114"/>
            <a:chExt cx="3440919" cy="523220"/>
          </a:xfrm>
        </p:grpSpPr>
        <p:sp>
          <p:nvSpPr>
            <p:cNvPr id="24" name="直角三角形 23">
              <a:extLst>
                <a:ext uri="{FF2B5EF4-FFF2-40B4-BE49-F238E27FC236}">
                  <a16:creationId xmlns:a16="http://schemas.microsoft.com/office/drawing/2014/main" id="{99F6EB37-5FDD-32E1-781B-933A8C21B059}"/>
                </a:ext>
              </a:extLst>
            </p:cNvPr>
            <p:cNvSpPr/>
            <p:nvPr/>
          </p:nvSpPr>
          <p:spPr>
            <a:xfrm rot="9831855" flipV="1">
              <a:off x="6676219" y="4593161"/>
              <a:ext cx="1929659" cy="123060"/>
            </a:xfrm>
            <a:prstGeom prst="rtTriangle">
              <a:avLst/>
            </a:prstGeom>
            <a:solidFill>
              <a:srgbClr val="FFFF99"/>
            </a:solidFill>
            <a:ln w="76200">
              <a:noFill/>
            </a:ln>
          </p:spPr>
          <p:style>
            <a:lnRef idx="2">
              <a:schemeClr val="accent1">
                <a:shade val="50000"/>
              </a:schemeClr>
            </a:lnRef>
            <a:fillRef idx="1">
              <a:schemeClr val="accent1"/>
            </a:fillRef>
            <a:effectRef idx="0">
              <a:schemeClr val="accent1"/>
            </a:effectRef>
            <a:fontRef idx="minor">
              <a:schemeClr val="lt1"/>
            </a:fontRef>
          </p:style>
          <p:txBody>
            <a:bodyPr vert="horz" lIns="180000" tIns="0" rIns="180000" rtlCol="0" anchor="ctr"/>
            <a:lstStyle/>
            <a:p>
              <a:pPr algn="l">
                <a:lnSpc>
                  <a:spcPts val="9000"/>
                </a:lnSpc>
              </a:pPr>
              <a:endParaRPr kumimoji="1" lang="ja-JP" altLang="en-US" sz="8000" b="1" dirty="0">
                <a:ln>
                  <a:solidFill>
                    <a:schemeClr val="tx1"/>
                  </a:solidFill>
                </a:ln>
                <a:solidFill>
                  <a:srgbClr val="FFE737"/>
                </a:solidFill>
                <a:latin typeface="+mj-ea"/>
                <a:ea typeface="+mj-ea"/>
              </a:endParaRPr>
            </a:p>
          </p:txBody>
        </p:sp>
        <p:sp>
          <p:nvSpPr>
            <p:cNvPr id="25" name="線吹き出し 2 (枠付き) 8">
              <a:extLst>
                <a:ext uri="{FF2B5EF4-FFF2-40B4-BE49-F238E27FC236}">
                  <a16:creationId xmlns:a16="http://schemas.microsoft.com/office/drawing/2014/main" id="{1416E553-7A13-412E-B4BA-77739957FC35}"/>
                </a:ext>
              </a:extLst>
            </p:cNvPr>
            <p:cNvSpPr/>
            <p:nvPr/>
          </p:nvSpPr>
          <p:spPr>
            <a:xfrm>
              <a:off x="8219238" y="4257114"/>
              <a:ext cx="1897900" cy="523220"/>
            </a:xfrm>
            <a:prstGeom prst="rect">
              <a:avLst/>
            </a:prstGeom>
            <a:solidFill>
              <a:srgbClr val="FFFF99"/>
            </a:solidFill>
            <a:effectLst>
              <a:outerShdw blurRad="152400" dist="317500" dir="5400000" sx="90000" sy="-19000" rotWithShape="0">
                <a:prstClr val="black">
                  <a:alpha val="15000"/>
                </a:prstClr>
              </a:outerShdw>
            </a:effectLst>
          </p:spPr>
          <p:txBody>
            <a:bodyPr wrap="square" rtlCol="0">
              <a:spAutoFit/>
            </a:bodyPr>
            <a:lstStyle/>
            <a:p>
              <a:pPr algn="ctr"/>
              <a:r>
                <a:rPr lang="en-US" altLang="ja-JP" sz="2800" b="1" dirty="0">
                  <a:solidFill>
                    <a:schemeClr val="tx1"/>
                  </a:solidFill>
                  <a:latin typeface="游ゴシック" panose="020B0400000000000000" pitchFamily="50" charset="-128"/>
                  <a:ea typeface="游ゴシック" panose="020B0400000000000000" pitchFamily="50" charset="-128"/>
                </a:rPr>
                <a:t>2012 </a:t>
              </a:r>
              <a:r>
                <a:rPr lang="ja-JP" altLang="en-US" sz="2800" b="1" dirty="0">
                  <a:solidFill>
                    <a:schemeClr val="tx1"/>
                  </a:solidFill>
                  <a:latin typeface="游ゴシック" panose="020B0400000000000000" pitchFamily="50" charset="-128"/>
                  <a:ea typeface="游ゴシック" panose="020B0400000000000000" pitchFamily="50" charset="-128"/>
                </a:rPr>
                <a:t>タイ</a:t>
              </a:r>
            </a:p>
          </p:txBody>
        </p:sp>
      </p:grpSp>
      <p:grpSp>
        <p:nvGrpSpPr>
          <p:cNvPr id="26" name="グループ化 25">
            <a:extLst>
              <a:ext uri="{FF2B5EF4-FFF2-40B4-BE49-F238E27FC236}">
                <a16:creationId xmlns:a16="http://schemas.microsoft.com/office/drawing/2014/main" id="{F5E2546B-B9CB-BEF8-B257-CFBF4F9C673A}"/>
              </a:ext>
            </a:extLst>
          </p:cNvPr>
          <p:cNvGrpSpPr/>
          <p:nvPr/>
        </p:nvGrpSpPr>
        <p:grpSpPr>
          <a:xfrm>
            <a:off x="2298993" y="3709774"/>
            <a:ext cx="3318455" cy="523220"/>
            <a:chOff x="2298993" y="3709774"/>
            <a:chExt cx="3318455" cy="523220"/>
          </a:xfrm>
        </p:grpSpPr>
        <p:sp>
          <p:nvSpPr>
            <p:cNvPr id="27" name="直角三角形 26">
              <a:extLst>
                <a:ext uri="{FF2B5EF4-FFF2-40B4-BE49-F238E27FC236}">
                  <a16:creationId xmlns:a16="http://schemas.microsoft.com/office/drawing/2014/main" id="{F69F6E61-9AF1-5FD7-F552-1859A8A8375C}"/>
                </a:ext>
              </a:extLst>
            </p:cNvPr>
            <p:cNvSpPr/>
            <p:nvPr/>
          </p:nvSpPr>
          <p:spPr>
            <a:xfrm>
              <a:off x="4013683" y="3893602"/>
              <a:ext cx="1603765" cy="259863"/>
            </a:xfrm>
            <a:prstGeom prst="rtTriangle">
              <a:avLst/>
            </a:prstGeom>
            <a:solidFill>
              <a:srgbClr val="FFFF99"/>
            </a:solidFill>
            <a:ln w="76200">
              <a:noFill/>
            </a:ln>
          </p:spPr>
          <p:style>
            <a:lnRef idx="2">
              <a:schemeClr val="accent1">
                <a:shade val="50000"/>
              </a:schemeClr>
            </a:lnRef>
            <a:fillRef idx="1">
              <a:schemeClr val="accent1"/>
            </a:fillRef>
            <a:effectRef idx="0">
              <a:schemeClr val="accent1"/>
            </a:effectRef>
            <a:fontRef idx="minor">
              <a:schemeClr val="lt1"/>
            </a:fontRef>
          </p:style>
          <p:txBody>
            <a:bodyPr vert="horz" lIns="180000" tIns="0" rIns="180000" rtlCol="0" anchor="ctr"/>
            <a:lstStyle/>
            <a:p>
              <a:pPr algn="l">
                <a:lnSpc>
                  <a:spcPts val="9000"/>
                </a:lnSpc>
              </a:pPr>
              <a:endParaRPr kumimoji="1" lang="ja-JP" altLang="en-US" sz="8000" b="1" dirty="0">
                <a:ln>
                  <a:solidFill>
                    <a:schemeClr val="tx1"/>
                  </a:solidFill>
                </a:ln>
                <a:solidFill>
                  <a:srgbClr val="FFE737"/>
                </a:solidFill>
                <a:latin typeface="+mj-ea"/>
                <a:ea typeface="+mj-ea"/>
              </a:endParaRPr>
            </a:p>
          </p:txBody>
        </p:sp>
        <p:sp>
          <p:nvSpPr>
            <p:cNvPr id="28" name="線吹き出し 2 (枠付き) 9">
              <a:extLst>
                <a:ext uri="{FF2B5EF4-FFF2-40B4-BE49-F238E27FC236}">
                  <a16:creationId xmlns:a16="http://schemas.microsoft.com/office/drawing/2014/main" id="{F3AC922F-7FDB-C5BE-B670-FFC4B88D2D9D}"/>
                </a:ext>
              </a:extLst>
            </p:cNvPr>
            <p:cNvSpPr/>
            <p:nvPr/>
          </p:nvSpPr>
          <p:spPr>
            <a:xfrm>
              <a:off x="2298993" y="3709774"/>
              <a:ext cx="2582347" cy="523220"/>
            </a:xfrm>
            <a:prstGeom prst="rect">
              <a:avLst/>
            </a:prstGeom>
            <a:solidFill>
              <a:srgbClr val="FFFF99"/>
            </a:solidFill>
            <a:effectLst>
              <a:outerShdw blurRad="152400" dist="317500" dir="5400000" sx="90000" sy="-19000" rotWithShape="0">
                <a:prstClr val="black">
                  <a:alpha val="15000"/>
                </a:prstClr>
              </a:outerShdw>
            </a:effectLst>
          </p:spPr>
          <p:txBody>
            <a:bodyPr wrap="square" rtlCol="0">
              <a:spAutoFit/>
            </a:bodyPr>
            <a:lstStyle/>
            <a:p>
              <a:pPr algn="ctr"/>
              <a:r>
                <a:rPr lang="en-US" altLang="ja-JP" sz="2800" b="1" dirty="0">
                  <a:solidFill>
                    <a:schemeClr val="tx1"/>
                  </a:solidFill>
                  <a:latin typeface="游ゴシック" panose="020B0400000000000000" pitchFamily="50" charset="-128"/>
                  <a:ea typeface="游ゴシック" panose="020B0400000000000000" pitchFamily="50" charset="-128"/>
                </a:rPr>
                <a:t>2013 </a:t>
              </a:r>
              <a:r>
                <a:rPr lang="ja-JP" altLang="en-US" sz="2800" b="1" dirty="0">
                  <a:solidFill>
                    <a:schemeClr val="tx1"/>
                  </a:solidFill>
                  <a:latin typeface="游ゴシック" panose="020B0400000000000000" pitchFamily="50" charset="-128"/>
                  <a:ea typeface="游ゴシック" panose="020B0400000000000000" pitchFamily="50" charset="-128"/>
                </a:rPr>
                <a:t>ネパール</a:t>
              </a:r>
            </a:p>
          </p:txBody>
        </p:sp>
      </p:grpSp>
      <p:grpSp>
        <p:nvGrpSpPr>
          <p:cNvPr id="29" name="グループ化 28">
            <a:extLst>
              <a:ext uri="{FF2B5EF4-FFF2-40B4-BE49-F238E27FC236}">
                <a16:creationId xmlns:a16="http://schemas.microsoft.com/office/drawing/2014/main" id="{A20D119D-2197-12EE-EB36-8068F5725DBC}"/>
              </a:ext>
            </a:extLst>
          </p:cNvPr>
          <p:cNvGrpSpPr/>
          <p:nvPr/>
        </p:nvGrpSpPr>
        <p:grpSpPr>
          <a:xfrm>
            <a:off x="3451129" y="2161360"/>
            <a:ext cx="3003400" cy="523220"/>
            <a:chOff x="3451129" y="2161360"/>
            <a:chExt cx="3003400" cy="523220"/>
          </a:xfrm>
        </p:grpSpPr>
        <p:sp>
          <p:nvSpPr>
            <p:cNvPr id="30" name="直角三角形 29">
              <a:extLst>
                <a:ext uri="{FF2B5EF4-FFF2-40B4-BE49-F238E27FC236}">
                  <a16:creationId xmlns:a16="http://schemas.microsoft.com/office/drawing/2014/main" id="{66DDD8E1-2D8A-A588-23E9-EA93F99237E5}"/>
                </a:ext>
              </a:extLst>
            </p:cNvPr>
            <p:cNvSpPr/>
            <p:nvPr/>
          </p:nvSpPr>
          <p:spPr>
            <a:xfrm rot="448707">
              <a:off x="4850764" y="2315474"/>
              <a:ext cx="1603765" cy="259863"/>
            </a:xfrm>
            <a:prstGeom prst="rtTriangle">
              <a:avLst/>
            </a:prstGeom>
            <a:solidFill>
              <a:srgbClr val="FFFF99"/>
            </a:solidFill>
            <a:ln w="76200">
              <a:noFill/>
            </a:ln>
          </p:spPr>
          <p:style>
            <a:lnRef idx="2">
              <a:schemeClr val="accent1">
                <a:shade val="50000"/>
              </a:schemeClr>
            </a:lnRef>
            <a:fillRef idx="1">
              <a:schemeClr val="accent1"/>
            </a:fillRef>
            <a:effectRef idx="0">
              <a:schemeClr val="accent1"/>
            </a:effectRef>
            <a:fontRef idx="minor">
              <a:schemeClr val="lt1"/>
            </a:fontRef>
          </p:style>
          <p:txBody>
            <a:bodyPr vert="horz" lIns="180000" tIns="0" rIns="180000" rtlCol="0" anchor="ctr"/>
            <a:lstStyle/>
            <a:p>
              <a:pPr algn="l">
                <a:lnSpc>
                  <a:spcPts val="9000"/>
                </a:lnSpc>
              </a:pPr>
              <a:endParaRPr kumimoji="1" lang="ja-JP" altLang="en-US" sz="8000" b="1" dirty="0">
                <a:ln>
                  <a:solidFill>
                    <a:schemeClr val="tx1"/>
                  </a:solidFill>
                </a:ln>
                <a:solidFill>
                  <a:srgbClr val="FFE737"/>
                </a:solidFill>
                <a:latin typeface="+mj-ea"/>
                <a:ea typeface="+mj-ea"/>
              </a:endParaRPr>
            </a:p>
          </p:txBody>
        </p:sp>
        <p:sp>
          <p:nvSpPr>
            <p:cNvPr id="31" name="線吹き出し 2 (枠付き) 12">
              <a:extLst>
                <a:ext uri="{FF2B5EF4-FFF2-40B4-BE49-F238E27FC236}">
                  <a16:creationId xmlns:a16="http://schemas.microsoft.com/office/drawing/2014/main" id="{C411DCCA-756D-39DA-4610-4BF1AFAECF79}"/>
                </a:ext>
              </a:extLst>
            </p:cNvPr>
            <p:cNvSpPr/>
            <p:nvPr/>
          </p:nvSpPr>
          <p:spPr>
            <a:xfrm>
              <a:off x="3451129" y="2161360"/>
              <a:ext cx="2582347" cy="523220"/>
            </a:xfrm>
            <a:prstGeom prst="rect">
              <a:avLst/>
            </a:prstGeom>
            <a:solidFill>
              <a:srgbClr val="FFFF99"/>
            </a:solidFill>
            <a:effectLst>
              <a:outerShdw blurRad="152400" dist="317500" dir="5400000" sx="90000" sy="-19000" rotWithShape="0">
                <a:prstClr val="black">
                  <a:alpha val="15000"/>
                </a:prstClr>
              </a:outerShdw>
            </a:effectLst>
          </p:spPr>
          <p:txBody>
            <a:bodyPr wrap="square" rtlCol="0">
              <a:spAutoFit/>
            </a:bodyPr>
            <a:lstStyle/>
            <a:p>
              <a:pPr algn="ctr"/>
              <a:r>
                <a:rPr lang="en-US" altLang="ja-JP" sz="2800" b="1" dirty="0">
                  <a:solidFill>
                    <a:schemeClr val="tx1"/>
                  </a:solidFill>
                  <a:latin typeface="游ゴシック" panose="020B0400000000000000" pitchFamily="50" charset="-128"/>
                  <a:ea typeface="游ゴシック" panose="020B0400000000000000" pitchFamily="50" charset="-128"/>
                </a:rPr>
                <a:t>2014 </a:t>
              </a:r>
              <a:r>
                <a:rPr lang="ja-JP" altLang="en-US" sz="2800" b="1" dirty="0">
                  <a:solidFill>
                    <a:schemeClr val="tx1"/>
                  </a:solidFill>
                  <a:latin typeface="游ゴシック" panose="020B0400000000000000" pitchFamily="50" charset="-128"/>
                  <a:ea typeface="游ゴシック" panose="020B0400000000000000" pitchFamily="50" charset="-128"/>
                </a:rPr>
                <a:t>モンゴル</a:t>
              </a:r>
            </a:p>
          </p:txBody>
        </p:sp>
      </p:grpSp>
      <p:grpSp>
        <p:nvGrpSpPr>
          <p:cNvPr id="32" name="グループ化 31">
            <a:extLst>
              <a:ext uri="{FF2B5EF4-FFF2-40B4-BE49-F238E27FC236}">
                <a16:creationId xmlns:a16="http://schemas.microsoft.com/office/drawing/2014/main" id="{1F50BA4A-CB3A-8404-A510-7052CBF5934A}"/>
              </a:ext>
            </a:extLst>
          </p:cNvPr>
          <p:cNvGrpSpPr/>
          <p:nvPr/>
        </p:nvGrpSpPr>
        <p:grpSpPr>
          <a:xfrm>
            <a:off x="2171887" y="5728473"/>
            <a:ext cx="3279568" cy="523220"/>
            <a:chOff x="2171887" y="5728473"/>
            <a:chExt cx="3279568" cy="523220"/>
          </a:xfrm>
        </p:grpSpPr>
        <p:sp>
          <p:nvSpPr>
            <p:cNvPr id="33" name="直角三角形 32">
              <a:extLst>
                <a:ext uri="{FF2B5EF4-FFF2-40B4-BE49-F238E27FC236}">
                  <a16:creationId xmlns:a16="http://schemas.microsoft.com/office/drawing/2014/main" id="{0DE478A5-B6A5-3F43-1615-685C40010B48}"/>
                </a:ext>
              </a:extLst>
            </p:cNvPr>
            <p:cNvSpPr/>
            <p:nvPr/>
          </p:nvSpPr>
          <p:spPr>
            <a:xfrm rot="20226282">
              <a:off x="4776019" y="5747169"/>
              <a:ext cx="675436" cy="116098"/>
            </a:xfrm>
            <a:prstGeom prst="rtTriangle">
              <a:avLst/>
            </a:prstGeom>
            <a:solidFill>
              <a:srgbClr val="FFFF99"/>
            </a:solidFill>
            <a:ln w="76200">
              <a:noFill/>
            </a:ln>
          </p:spPr>
          <p:style>
            <a:lnRef idx="2">
              <a:schemeClr val="accent1">
                <a:shade val="50000"/>
              </a:schemeClr>
            </a:lnRef>
            <a:fillRef idx="1">
              <a:schemeClr val="accent1"/>
            </a:fillRef>
            <a:effectRef idx="0">
              <a:schemeClr val="accent1"/>
            </a:effectRef>
            <a:fontRef idx="minor">
              <a:schemeClr val="lt1"/>
            </a:fontRef>
          </p:style>
          <p:txBody>
            <a:bodyPr vert="horz" lIns="180000" tIns="0" rIns="180000" rtlCol="0" anchor="ctr"/>
            <a:lstStyle/>
            <a:p>
              <a:pPr algn="l">
                <a:lnSpc>
                  <a:spcPts val="9000"/>
                </a:lnSpc>
              </a:pPr>
              <a:endParaRPr kumimoji="1" lang="ja-JP" altLang="en-US" sz="8000" b="1" dirty="0">
                <a:ln>
                  <a:solidFill>
                    <a:schemeClr val="tx1"/>
                  </a:solidFill>
                </a:ln>
                <a:solidFill>
                  <a:srgbClr val="FFE737"/>
                </a:solidFill>
                <a:latin typeface="+mj-ea"/>
                <a:ea typeface="+mj-ea"/>
              </a:endParaRPr>
            </a:p>
          </p:txBody>
        </p:sp>
        <p:sp>
          <p:nvSpPr>
            <p:cNvPr id="34" name="線吹き出し 2 (枠付き) 21">
              <a:extLst>
                <a:ext uri="{FF2B5EF4-FFF2-40B4-BE49-F238E27FC236}">
                  <a16:creationId xmlns:a16="http://schemas.microsoft.com/office/drawing/2014/main" id="{1F44D9CC-5143-5BCB-7200-A12FAEBB71BF}"/>
                </a:ext>
              </a:extLst>
            </p:cNvPr>
            <p:cNvSpPr/>
            <p:nvPr/>
          </p:nvSpPr>
          <p:spPr>
            <a:xfrm>
              <a:off x="2171887" y="5728473"/>
              <a:ext cx="2964128" cy="523220"/>
            </a:xfrm>
            <a:prstGeom prst="rect">
              <a:avLst/>
            </a:prstGeom>
            <a:solidFill>
              <a:srgbClr val="FFFF99"/>
            </a:solidFill>
            <a:effectLst>
              <a:outerShdw blurRad="152400" dist="317500" dir="5400000" sx="90000" sy="-19000" rotWithShape="0">
                <a:prstClr val="black">
                  <a:alpha val="15000"/>
                </a:prstClr>
              </a:outerShdw>
            </a:effectLst>
          </p:spPr>
          <p:txBody>
            <a:bodyPr wrap="square" rtlCol="0">
              <a:spAutoFit/>
            </a:bodyPr>
            <a:lstStyle/>
            <a:p>
              <a:pPr algn="ctr"/>
              <a:r>
                <a:rPr lang="en-US" altLang="ja-JP" sz="2800" b="1" dirty="0">
                  <a:solidFill>
                    <a:schemeClr val="tx1"/>
                  </a:solidFill>
                  <a:latin typeface="游ゴシック" panose="020B0400000000000000" pitchFamily="50" charset="-128"/>
                  <a:ea typeface="游ゴシック" panose="020B0400000000000000" pitchFamily="50" charset="-128"/>
                </a:rPr>
                <a:t>2016 </a:t>
              </a:r>
              <a:r>
                <a:rPr lang="ja-JP" altLang="en-US" sz="2800" b="1" dirty="0">
                  <a:solidFill>
                    <a:schemeClr val="tx1"/>
                  </a:solidFill>
                  <a:latin typeface="游ゴシック" panose="020B0400000000000000" pitchFamily="50" charset="-128"/>
                  <a:ea typeface="游ゴシック" panose="020B0400000000000000" pitchFamily="50" charset="-128"/>
                </a:rPr>
                <a:t>スリランカ</a:t>
              </a:r>
            </a:p>
          </p:txBody>
        </p:sp>
      </p:grpSp>
      <p:grpSp>
        <p:nvGrpSpPr>
          <p:cNvPr id="35" name="グループ化 34">
            <a:extLst>
              <a:ext uri="{FF2B5EF4-FFF2-40B4-BE49-F238E27FC236}">
                <a16:creationId xmlns:a16="http://schemas.microsoft.com/office/drawing/2014/main" id="{B5EEB139-44BE-6332-30C9-9ED5712ED0EE}"/>
              </a:ext>
            </a:extLst>
          </p:cNvPr>
          <p:cNvGrpSpPr/>
          <p:nvPr/>
        </p:nvGrpSpPr>
        <p:grpSpPr>
          <a:xfrm>
            <a:off x="5579795" y="5657507"/>
            <a:ext cx="2952383" cy="1039006"/>
            <a:chOff x="5579795" y="5657507"/>
            <a:chExt cx="2952383" cy="1039006"/>
          </a:xfrm>
        </p:grpSpPr>
        <p:sp>
          <p:nvSpPr>
            <p:cNvPr id="36" name="直角三角形 35">
              <a:extLst>
                <a:ext uri="{FF2B5EF4-FFF2-40B4-BE49-F238E27FC236}">
                  <a16:creationId xmlns:a16="http://schemas.microsoft.com/office/drawing/2014/main" id="{21CF2351-85A9-4A26-FC37-42063496D68F}"/>
                </a:ext>
              </a:extLst>
            </p:cNvPr>
            <p:cNvSpPr/>
            <p:nvPr/>
          </p:nvSpPr>
          <p:spPr>
            <a:xfrm rot="15175100">
              <a:off x="6581248" y="5932731"/>
              <a:ext cx="725925" cy="175478"/>
            </a:xfrm>
            <a:prstGeom prst="rtTriangle">
              <a:avLst/>
            </a:prstGeom>
            <a:solidFill>
              <a:srgbClr val="FFFF99"/>
            </a:solidFill>
            <a:ln w="76200">
              <a:noFill/>
            </a:ln>
          </p:spPr>
          <p:style>
            <a:lnRef idx="2">
              <a:schemeClr val="accent1">
                <a:shade val="50000"/>
              </a:schemeClr>
            </a:lnRef>
            <a:fillRef idx="1">
              <a:schemeClr val="accent1"/>
            </a:fillRef>
            <a:effectRef idx="0">
              <a:schemeClr val="accent1"/>
            </a:effectRef>
            <a:fontRef idx="minor">
              <a:schemeClr val="lt1"/>
            </a:fontRef>
          </p:style>
          <p:txBody>
            <a:bodyPr vert="horz" lIns="180000" tIns="0" rIns="180000" rtlCol="0" anchor="ctr"/>
            <a:lstStyle/>
            <a:p>
              <a:pPr algn="l">
                <a:lnSpc>
                  <a:spcPts val="9000"/>
                </a:lnSpc>
              </a:pPr>
              <a:endParaRPr kumimoji="1" lang="ja-JP" altLang="en-US" sz="8000" b="1" dirty="0">
                <a:ln>
                  <a:solidFill>
                    <a:schemeClr val="tx1"/>
                  </a:solidFill>
                </a:ln>
                <a:solidFill>
                  <a:srgbClr val="FFE737"/>
                </a:solidFill>
                <a:latin typeface="+mj-ea"/>
                <a:ea typeface="+mj-ea"/>
              </a:endParaRPr>
            </a:p>
          </p:txBody>
        </p:sp>
        <p:sp>
          <p:nvSpPr>
            <p:cNvPr id="37" name="線吹き出し 2 (枠付き) 24">
              <a:extLst>
                <a:ext uri="{FF2B5EF4-FFF2-40B4-BE49-F238E27FC236}">
                  <a16:creationId xmlns:a16="http://schemas.microsoft.com/office/drawing/2014/main" id="{6F8EDD30-47C0-B4AD-4467-169961353986}"/>
                </a:ext>
              </a:extLst>
            </p:cNvPr>
            <p:cNvSpPr/>
            <p:nvPr/>
          </p:nvSpPr>
          <p:spPr>
            <a:xfrm>
              <a:off x="5579795" y="6173293"/>
              <a:ext cx="2952383" cy="523220"/>
            </a:xfrm>
            <a:prstGeom prst="rect">
              <a:avLst/>
            </a:prstGeom>
            <a:solidFill>
              <a:srgbClr val="FFFF99"/>
            </a:solidFill>
            <a:effectLst/>
          </p:spPr>
          <p:txBody>
            <a:bodyPr wrap="square" rtlCol="0">
              <a:spAutoFit/>
            </a:bodyPr>
            <a:lstStyle/>
            <a:p>
              <a:pPr algn="ctr"/>
              <a:r>
                <a:rPr lang="en-US" altLang="ja-JP" sz="2800" b="1" dirty="0">
                  <a:solidFill>
                    <a:schemeClr val="tx1"/>
                  </a:solidFill>
                  <a:latin typeface="游ゴシック" panose="020B0400000000000000" pitchFamily="50" charset="-128"/>
                  <a:ea typeface="游ゴシック" panose="020B0400000000000000" pitchFamily="50" charset="-128"/>
                </a:rPr>
                <a:t>2016 </a:t>
              </a:r>
              <a:r>
                <a:rPr lang="ja-JP" altLang="en-US" sz="2800" b="1" dirty="0">
                  <a:solidFill>
                    <a:schemeClr val="tx1"/>
                  </a:solidFill>
                  <a:latin typeface="游ゴシック" panose="020B0400000000000000" pitchFamily="50" charset="-128"/>
                  <a:ea typeface="游ゴシック" panose="020B0400000000000000" pitchFamily="50" charset="-128"/>
                </a:rPr>
                <a:t>マレーシア</a:t>
              </a:r>
            </a:p>
          </p:txBody>
        </p:sp>
      </p:grpSp>
      <p:grpSp>
        <p:nvGrpSpPr>
          <p:cNvPr id="38" name="グループ化 37">
            <a:extLst>
              <a:ext uri="{FF2B5EF4-FFF2-40B4-BE49-F238E27FC236}">
                <a16:creationId xmlns:a16="http://schemas.microsoft.com/office/drawing/2014/main" id="{16D92E6C-90C8-329F-CA5D-8043D5C615A8}"/>
              </a:ext>
            </a:extLst>
          </p:cNvPr>
          <p:cNvGrpSpPr/>
          <p:nvPr/>
        </p:nvGrpSpPr>
        <p:grpSpPr>
          <a:xfrm>
            <a:off x="1781463" y="4564093"/>
            <a:ext cx="4687021" cy="523220"/>
            <a:chOff x="1781463" y="4564093"/>
            <a:chExt cx="4687021" cy="523220"/>
          </a:xfrm>
        </p:grpSpPr>
        <p:sp>
          <p:nvSpPr>
            <p:cNvPr id="39" name="直角三角形 38">
              <a:extLst>
                <a:ext uri="{FF2B5EF4-FFF2-40B4-BE49-F238E27FC236}">
                  <a16:creationId xmlns:a16="http://schemas.microsoft.com/office/drawing/2014/main" id="{8074A557-5D3E-886C-7FA6-ECACBDC99063}"/>
                </a:ext>
              </a:extLst>
            </p:cNvPr>
            <p:cNvSpPr/>
            <p:nvPr/>
          </p:nvSpPr>
          <p:spPr>
            <a:xfrm rot="20944717">
              <a:off x="4484295" y="4647785"/>
              <a:ext cx="1984189" cy="148896"/>
            </a:xfrm>
            <a:prstGeom prst="rtTriangle">
              <a:avLst/>
            </a:prstGeom>
            <a:solidFill>
              <a:srgbClr val="FFFF99"/>
            </a:solidFill>
            <a:ln w="76200">
              <a:noFill/>
            </a:ln>
          </p:spPr>
          <p:style>
            <a:lnRef idx="2">
              <a:schemeClr val="accent1">
                <a:shade val="50000"/>
              </a:schemeClr>
            </a:lnRef>
            <a:fillRef idx="1">
              <a:schemeClr val="accent1"/>
            </a:fillRef>
            <a:effectRef idx="0">
              <a:schemeClr val="accent1"/>
            </a:effectRef>
            <a:fontRef idx="minor">
              <a:schemeClr val="lt1"/>
            </a:fontRef>
          </p:style>
          <p:txBody>
            <a:bodyPr vert="horz" lIns="180000" tIns="0" rIns="180000" rtlCol="0" anchor="ctr"/>
            <a:lstStyle/>
            <a:p>
              <a:pPr algn="l">
                <a:lnSpc>
                  <a:spcPts val="9000"/>
                </a:lnSpc>
              </a:pPr>
              <a:endParaRPr kumimoji="1" lang="ja-JP" altLang="en-US" sz="8000" b="1" dirty="0">
                <a:ln>
                  <a:solidFill>
                    <a:schemeClr val="tx1"/>
                  </a:solidFill>
                </a:ln>
                <a:solidFill>
                  <a:srgbClr val="FFE737"/>
                </a:solidFill>
                <a:latin typeface="+mj-ea"/>
                <a:ea typeface="+mj-ea"/>
              </a:endParaRPr>
            </a:p>
          </p:txBody>
        </p:sp>
        <p:sp>
          <p:nvSpPr>
            <p:cNvPr id="40" name="線吹き出し 2 (枠付き) 26">
              <a:extLst>
                <a:ext uri="{FF2B5EF4-FFF2-40B4-BE49-F238E27FC236}">
                  <a16:creationId xmlns:a16="http://schemas.microsoft.com/office/drawing/2014/main" id="{BBF1EF72-5B57-56BD-C532-6E75A2D0154D}"/>
                </a:ext>
              </a:extLst>
            </p:cNvPr>
            <p:cNvSpPr/>
            <p:nvPr/>
          </p:nvSpPr>
          <p:spPr>
            <a:xfrm>
              <a:off x="1781463" y="4564093"/>
              <a:ext cx="2964127" cy="523220"/>
            </a:xfrm>
            <a:prstGeom prst="rect">
              <a:avLst/>
            </a:prstGeom>
            <a:solidFill>
              <a:srgbClr val="FFFF99"/>
            </a:solidFill>
            <a:effectLst>
              <a:outerShdw blurRad="152400" dist="317500" dir="5400000" sx="90000" sy="-19000" rotWithShape="0">
                <a:prstClr val="black">
                  <a:alpha val="15000"/>
                </a:prstClr>
              </a:outerShdw>
            </a:effectLst>
          </p:spPr>
          <p:txBody>
            <a:bodyPr wrap="square" rtlCol="0">
              <a:spAutoFit/>
            </a:bodyPr>
            <a:lstStyle/>
            <a:p>
              <a:pPr algn="ctr"/>
              <a:r>
                <a:rPr lang="en-US" altLang="ja-JP" sz="2800" b="1" dirty="0">
                  <a:solidFill>
                    <a:schemeClr val="tx1"/>
                  </a:solidFill>
                  <a:latin typeface="游ゴシック" panose="020B0400000000000000" pitchFamily="50" charset="-128"/>
                  <a:ea typeface="游ゴシック" panose="020B0400000000000000" pitchFamily="50" charset="-128"/>
                </a:rPr>
                <a:t>2017 </a:t>
              </a:r>
              <a:r>
                <a:rPr lang="ja-JP" altLang="en-US" sz="2800" b="1" dirty="0">
                  <a:solidFill>
                    <a:schemeClr val="tx1"/>
                  </a:solidFill>
                  <a:latin typeface="游ゴシック" panose="020B0400000000000000" pitchFamily="50" charset="-128"/>
                  <a:ea typeface="游ゴシック" panose="020B0400000000000000" pitchFamily="50" charset="-128"/>
                </a:rPr>
                <a:t>ミャンマー</a:t>
              </a:r>
            </a:p>
          </p:txBody>
        </p:sp>
      </p:grpSp>
      <p:pic>
        <p:nvPicPr>
          <p:cNvPr id="41" name="グラフィックス 40" descr="マーカー 単色塗りつぶし">
            <a:extLst>
              <a:ext uri="{FF2B5EF4-FFF2-40B4-BE49-F238E27FC236}">
                <a16:creationId xmlns:a16="http://schemas.microsoft.com/office/drawing/2014/main" id="{69B5199D-1E4E-A44C-D25D-EFE5BC34530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05104" y="4512357"/>
            <a:ext cx="1033264" cy="914400"/>
          </a:xfrm>
          <a:prstGeom prst="rect">
            <a:avLst/>
          </a:prstGeom>
          <a:effectLst>
            <a:outerShdw blurRad="50800" dist="38100" dir="2700000" algn="tl" rotWithShape="0">
              <a:prstClr val="black">
                <a:alpha val="40000"/>
              </a:prstClr>
            </a:outerShdw>
          </a:effectLst>
        </p:spPr>
      </p:pic>
      <p:sp>
        <p:nvSpPr>
          <p:cNvPr id="42" name="フリーフォーム: 図形 41">
            <a:extLst>
              <a:ext uri="{FF2B5EF4-FFF2-40B4-BE49-F238E27FC236}">
                <a16:creationId xmlns:a16="http://schemas.microsoft.com/office/drawing/2014/main" id="{FA8ABE43-826B-9F3A-26C3-B7BD36565765}"/>
              </a:ext>
            </a:extLst>
          </p:cNvPr>
          <p:cNvSpPr/>
          <p:nvPr/>
        </p:nvSpPr>
        <p:spPr>
          <a:xfrm rot="10800000">
            <a:off x="8888772" y="3298"/>
            <a:ext cx="3300749" cy="2675302"/>
          </a:xfrm>
          <a:custGeom>
            <a:avLst/>
            <a:gdLst>
              <a:gd name="connsiteX0" fmla="*/ 0 w 864096"/>
              <a:gd name="connsiteY0" fmla="*/ 0 h 894482"/>
              <a:gd name="connsiteX1" fmla="*/ 70749 w 864096"/>
              <a:gd name="connsiteY1" fmla="*/ 3572 h 894482"/>
              <a:gd name="connsiteX2" fmla="*/ 864096 w 864096"/>
              <a:gd name="connsiteY2" fmla="*/ 882710 h 894482"/>
              <a:gd name="connsiteX3" fmla="*/ 863502 w 864096"/>
              <a:gd name="connsiteY3" fmla="*/ 894482 h 894482"/>
              <a:gd name="connsiteX4" fmla="*/ 0 w 864096"/>
              <a:gd name="connsiteY4" fmla="*/ 894482 h 894482"/>
              <a:gd name="connsiteX5" fmla="*/ 0 w 864096"/>
              <a:gd name="connsiteY5" fmla="*/ 0 h 894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4096" h="894482">
                <a:moveTo>
                  <a:pt x="0" y="0"/>
                </a:moveTo>
                <a:lnTo>
                  <a:pt x="70749" y="3572"/>
                </a:lnTo>
                <a:cubicBezTo>
                  <a:pt x="516360" y="48827"/>
                  <a:pt x="864096" y="425159"/>
                  <a:pt x="864096" y="882710"/>
                </a:cubicBezTo>
                <a:lnTo>
                  <a:pt x="863502" y="894482"/>
                </a:lnTo>
                <a:lnTo>
                  <a:pt x="0" y="894482"/>
                </a:lnTo>
                <a:lnTo>
                  <a:pt x="0" y="0"/>
                </a:lnTo>
                <a:close/>
              </a:path>
            </a:pathLst>
          </a:cu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180000" tIns="0" rIns="180000" rtlCol="0" anchor="ctr">
            <a:noAutofit/>
          </a:bodyPr>
          <a:lstStyle/>
          <a:p>
            <a:pPr algn="l">
              <a:lnSpc>
                <a:spcPts val="9000"/>
              </a:lnSpc>
            </a:pPr>
            <a:endParaRPr kumimoji="1" lang="ja-JP" altLang="en-US" sz="8000" b="1" dirty="0">
              <a:ln>
                <a:solidFill>
                  <a:schemeClr val="tx1"/>
                </a:solidFill>
              </a:ln>
              <a:solidFill>
                <a:srgbClr val="FFE737"/>
              </a:solidFill>
              <a:latin typeface="+mj-ea"/>
              <a:ea typeface="+mj-ea"/>
            </a:endParaRPr>
          </a:p>
        </p:txBody>
      </p:sp>
      <p:sp>
        <p:nvSpPr>
          <p:cNvPr id="43" name="タイトル 2">
            <a:extLst>
              <a:ext uri="{FF2B5EF4-FFF2-40B4-BE49-F238E27FC236}">
                <a16:creationId xmlns:a16="http://schemas.microsoft.com/office/drawing/2014/main" id="{88E4139E-4DA7-CB79-B942-1F00E2E74838}"/>
              </a:ext>
            </a:extLst>
          </p:cNvPr>
          <p:cNvSpPr txBox="1">
            <a:spLocks/>
          </p:cNvSpPr>
          <p:nvPr/>
        </p:nvSpPr>
        <p:spPr>
          <a:xfrm>
            <a:off x="9469315" y="246722"/>
            <a:ext cx="2684710" cy="1598102"/>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nSpc>
                <a:spcPct val="80000"/>
              </a:lnSpc>
              <a:spcBef>
                <a:spcPts val="600"/>
              </a:spcBef>
            </a:pPr>
            <a:r>
              <a:rPr lang="ja-JP" altLang="en-US" sz="3700" b="1" dirty="0">
                <a:solidFill>
                  <a:sysClr val="windowText" lastClr="000000"/>
                </a:solidFill>
                <a:latin typeface="Yu Gothic UI" panose="020B0500000000000000" pitchFamily="50" charset="-128"/>
                <a:ea typeface="Yu Gothic UI" panose="020B0500000000000000" pitchFamily="50" charset="-128"/>
              </a:rPr>
              <a:t>日本国内</a:t>
            </a:r>
            <a:r>
              <a:rPr lang="en-US" altLang="ja-JP" sz="6200" b="1" spc="-170" dirty="0">
                <a:ln>
                  <a:solidFill>
                    <a:schemeClr val="tx1"/>
                  </a:solidFill>
                </a:ln>
                <a:solidFill>
                  <a:schemeClr val="accent6"/>
                </a:solidFill>
                <a:latin typeface="游ゴシック" panose="020B0400000000000000" pitchFamily="50" charset="-128"/>
                <a:ea typeface="游ゴシック" panose="020B0400000000000000" pitchFamily="50" charset="-128"/>
                <a:cs typeface="+mn-cs"/>
              </a:rPr>
              <a:t>33</a:t>
            </a:r>
          </a:p>
          <a:p>
            <a:pPr>
              <a:spcBef>
                <a:spcPts val="600"/>
              </a:spcBef>
            </a:pPr>
            <a:r>
              <a:rPr lang="en-US" altLang="ja-JP" sz="2500" b="1" dirty="0">
                <a:solidFill>
                  <a:sysClr val="windowText" lastClr="000000"/>
                </a:solidFill>
                <a:latin typeface="Yu Gothic UI" panose="020B0500000000000000" pitchFamily="50" charset="-128"/>
                <a:ea typeface="Yu Gothic UI" panose="020B0500000000000000" pitchFamily="50" charset="-128"/>
              </a:rPr>
              <a:t>(</a:t>
            </a:r>
            <a:r>
              <a:rPr lang="ja-JP" altLang="en-US" sz="2500" b="1" dirty="0">
                <a:solidFill>
                  <a:sysClr val="windowText" lastClr="000000"/>
                </a:solidFill>
                <a:latin typeface="Yu Gothic UI" panose="020B0500000000000000" pitchFamily="50" charset="-128"/>
                <a:ea typeface="Yu Gothic UI" panose="020B0500000000000000" pitchFamily="50" charset="-128"/>
              </a:rPr>
              <a:t>北海道のみ</a:t>
            </a:r>
            <a:br>
              <a:rPr lang="en-US" altLang="ja-JP" sz="2500" b="1" dirty="0">
                <a:solidFill>
                  <a:sysClr val="windowText" lastClr="000000"/>
                </a:solidFill>
                <a:latin typeface="Yu Gothic UI" panose="020B0500000000000000" pitchFamily="50" charset="-128"/>
                <a:ea typeface="Yu Gothic UI" panose="020B0500000000000000" pitchFamily="50" charset="-128"/>
              </a:rPr>
            </a:br>
            <a:r>
              <a:rPr lang="en-US" altLang="ja-JP" sz="2500" b="1" dirty="0">
                <a:solidFill>
                  <a:sysClr val="windowText" lastClr="000000"/>
                </a:solidFill>
                <a:latin typeface="Yu Gothic UI" panose="020B0500000000000000" pitchFamily="50" charset="-128"/>
                <a:ea typeface="Yu Gothic UI" panose="020B0500000000000000" pitchFamily="50" charset="-128"/>
              </a:rPr>
              <a:t>2</a:t>
            </a:r>
            <a:r>
              <a:rPr lang="ja-JP" altLang="en-US" sz="2500" b="1" dirty="0">
                <a:solidFill>
                  <a:sysClr val="windowText" lastClr="000000"/>
                </a:solidFill>
                <a:latin typeface="Yu Gothic UI" panose="020B0500000000000000" pitchFamily="50" charset="-128"/>
                <a:ea typeface="Yu Gothic UI" panose="020B0500000000000000" pitchFamily="50" charset="-128"/>
              </a:rPr>
              <a:t>地区で１つ</a:t>
            </a:r>
            <a:r>
              <a:rPr lang="en-US" altLang="ja-JP" sz="2500" b="1" dirty="0">
                <a:solidFill>
                  <a:sysClr val="windowText" lastClr="000000"/>
                </a:solidFill>
                <a:latin typeface="Yu Gothic UI" panose="020B0500000000000000" pitchFamily="50" charset="-128"/>
                <a:ea typeface="Yu Gothic UI" panose="020B0500000000000000" pitchFamily="50" charset="-128"/>
              </a:rPr>
              <a:t>)</a:t>
            </a:r>
            <a:endParaRPr lang="ja-JP" altLang="en-US" b="1" dirty="0">
              <a:solidFill>
                <a:sysClr val="windowText" lastClr="000000"/>
              </a:solidFill>
              <a:latin typeface="Yu Gothic UI" panose="020B0500000000000000" pitchFamily="50" charset="-128"/>
              <a:ea typeface="Yu Gothic UI" panose="020B0500000000000000" pitchFamily="50" charset="-128"/>
            </a:endParaRPr>
          </a:p>
        </p:txBody>
      </p:sp>
      <p:grpSp>
        <p:nvGrpSpPr>
          <p:cNvPr id="44" name="グループ化 43">
            <a:extLst>
              <a:ext uri="{FF2B5EF4-FFF2-40B4-BE49-F238E27FC236}">
                <a16:creationId xmlns:a16="http://schemas.microsoft.com/office/drawing/2014/main" id="{ACACF208-6C49-F0FC-CD8F-99E13A41F0A1}"/>
              </a:ext>
            </a:extLst>
          </p:cNvPr>
          <p:cNvGrpSpPr/>
          <p:nvPr/>
        </p:nvGrpSpPr>
        <p:grpSpPr>
          <a:xfrm>
            <a:off x="7161651" y="5041776"/>
            <a:ext cx="4580085" cy="523220"/>
            <a:chOff x="7161651" y="5041776"/>
            <a:chExt cx="4580085" cy="523220"/>
          </a:xfrm>
          <a:solidFill>
            <a:srgbClr val="FFFF00"/>
          </a:solidFill>
        </p:grpSpPr>
        <p:sp>
          <p:nvSpPr>
            <p:cNvPr id="45" name="直角三角形 44">
              <a:extLst>
                <a:ext uri="{FF2B5EF4-FFF2-40B4-BE49-F238E27FC236}">
                  <a16:creationId xmlns:a16="http://schemas.microsoft.com/office/drawing/2014/main" id="{53800D2F-D137-2683-1EC6-75C3F15A2400}"/>
                </a:ext>
              </a:extLst>
            </p:cNvPr>
            <p:cNvSpPr/>
            <p:nvPr/>
          </p:nvSpPr>
          <p:spPr>
            <a:xfrm rot="11235739">
              <a:off x="7161651" y="5216796"/>
              <a:ext cx="2059028" cy="164645"/>
            </a:xfrm>
            <a:prstGeom prst="rtTriangle">
              <a:avLst/>
            </a:prstGeom>
            <a:solidFill>
              <a:srgbClr val="FFFF99"/>
            </a:solidFill>
            <a:ln w="76200">
              <a:noFill/>
            </a:ln>
          </p:spPr>
          <p:style>
            <a:lnRef idx="2">
              <a:schemeClr val="accent1">
                <a:shade val="50000"/>
              </a:schemeClr>
            </a:lnRef>
            <a:fillRef idx="1">
              <a:schemeClr val="accent1"/>
            </a:fillRef>
            <a:effectRef idx="0">
              <a:schemeClr val="accent1"/>
            </a:effectRef>
            <a:fontRef idx="minor">
              <a:schemeClr val="lt1"/>
            </a:fontRef>
          </p:style>
          <p:txBody>
            <a:bodyPr vert="horz" lIns="180000" tIns="0" rIns="180000" rtlCol="0" anchor="ctr"/>
            <a:lstStyle/>
            <a:p>
              <a:pPr algn="l">
                <a:lnSpc>
                  <a:spcPts val="9000"/>
                </a:lnSpc>
              </a:pPr>
              <a:endParaRPr kumimoji="1" lang="ja-JP" altLang="en-US" sz="8000" b="1" dirty="0">
                <a:ln>
                  <a:solidFill>
                    <a:schemeClr val="tx1"/>
                  </a:solidFill>
                </a:ln>
                <a:solidFill>
                  <a:srgbClr val="FFE737"/>
                </a:solidFill>
                <a:latin typeface="+mj-ea"/>
                <a:ea typeface="+mj-ea"/>
              </a:endParaRPr>
            </a:p>
          </p:txBody>
        </p:sp>
        <p:sp>
          <p:nvSpPr>
            <p:cNvPr id="46" name="線吹き出し 2 (枠付き) 26">
              <a:extLst>
                <a:ext uri="{FF2B5EF4-FFF2-40B4-BE49-F238E27FC236}">
                  <a16:creationId xmlns:a16="http://schemas.microsoft.com/office/drawing/2014/main" id="{E1326E7D-1503-59B4-F12A-7ECB42E7A20D}"/>
                </a:ext>
              </a:extLst>
            </p:cNvPr>
            <p:cNvSpPr/>
            <p:nvPr/>
          </p:nvSpPr>
          <p:spPr>
            <a:xfrm>
              <a:off x="8777609" y="5041776"/>
              <a:ext cx="2964127" cy="523220"/>
            </a:xfrm>
            <a:prstGeom prst="rect">
              <a:avLst/>
            </a:prstGeom>
            <a:solidFill>
              <a:srgbClr val="FFFF99"/>
            </a:solidFill>
            <a:ln>
              <a:noFill/>
            </a:ln>
            <a:effectLst>
              <a:outerShdw blurRad="152400" dist="317500" dir="5400000" sx="90000" sy="-19000" rotWithShape="0">
                <a:prstClr val="black">
                  <a:alpha val="15000"/>
                </a:prstClr>
              </a:outerShdw>
            </a:effectLst>
          </p:spPr>
          <p:txBody>
            <a:bodyPr wrap="square" rtlCol="0">
              <a:spAutoFit/>
            </a:bodyPr>
            <a:lstStyle/>
            <a:p>
              <a:pPr algn="ctr"/>
              <a:r>
                <a:rPr lang="en-US" altLang="ja-JP" sz="2800" b="1" dirty="0">
                  <a:solidFill>
                    <a:schemeClr val="tx1"/>
                  </a:solidFill>
                  <a:latin typeface="游ゴシック" panose="020B0400000000000000" pitchFamily="50" charset="-128"/>
                  <a:ea typeface="游ゴシック" panose="020B0400000000000000" pitchFamily="50" charset="-128"/>
                </a:rPr>
                <a:t>2023 </a:t>
              </a:r>
              <a:r>
                <a:rPr lang="ja-JP" altLang="en-US" sz="2800" b="1" dirty="0">
                  <a:solidFill>
                    <a:schemeClr val="tx1"/>
                  </a:solidFill>
                  <a:latin typeface="游ゴシック" panose="020B0400000000000000" pitchFamily="50" charset="-128"/>
                  <a:ea typeface="游ゴシック" panose="020B0400000000000000" pitchFamily="50" charset="-128"/>
                </a:rPr>
                <a:t>ベトナム南</a:t>
              </a:r>
            </a:p>
          </p:txBody>
        </p:sp>
      </p:grpSp>
    </p:spTree>
    <p:extLst>
      <p:ext uri="{BB962C8B-B14F-4D97-AF65-F5344CB8AC3E}">
        <p14:creationId xmlns:p14="http://schemas.microsoft.com/office/powerpoint/2010/main" val="2301463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100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900" decel="100000" fill="hold"/>
                                        <p:tgtEl>
                                          <p:spTgt spid="1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par>
                                <p:cTn id="11" presetID="42" presetClass="entr" presetSubtype="0" fill="hold" grpId="0" nodeType="withEffect">
                                  <p:stCondLst>
                                    <p:cond delay="110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1000"/>
                                        <p:tgtEl>
                                          <p:spTgt spid="19"/>
                                        </p:tgtEl>
                                      </p:cBhvr>
                                    </p:animEffect>
                                    <p:anim calcmode="lin" valueType="num">
                                      <p:cBhvr>
                                        <p:cTn id="14" dur="1000" fill="hold"/>
                                        <p:tgtEl>
                                          <p:spTgt spid="19"/>
                                        </p:tgtEl>
                                        <p:attrNameLst>
                                          <p:attrName>ppt_x</p:attrName>
                                        </p:attrNameLst>
                                      </p:cBhvr>
                                      <p:tavLst>
                                        <p:tav tm="0">
                                          <p:val>
                                            <p:strVal val="#ppt_x"/>
                                          </p:val>
                                        </p:tav>
                                        <p:tav tm="100000">
                                          <p:val>
                                            <p:strVal val="#ppt_x"/>
                                          </p:val>
                                        </p:tav>
                                      </p:tavLst>
                                    </p:anim>
                                    <p:anim calcmode="lin" valueType="num">
                                      <p:cBhvr>
                                        <p:cTn id="15" dur="1000" fill="hold"/>
                                        <p:tgtEl>
                                          <p:spTgt spid="19"/>
                                        </p:tgtEl>
                                        <p:attrNameLst>
                                          <p:attrName>ppt_y</p:attrName>
                                        </p:attrNameLst>
                                      </p:cBhvr>
                                      <p:tavLst>
                                        <p:tav tm="0">
                                          <p:val>
                                            <p:strVal val="#ppt_y+.1"/>
                                          </p:val>
                                        </p:tav>
                                        <p:tav tm="100000">
                                          <p:val>
                                            <p:strVal val="#ppt_y"/>
                                          </p:val>
                                        </p:tav>
                                      </p:tavLst>
                                    </p:anim>
                                  </p:childTnLst>
                                </p:cTn>
                              </p:par>
                            </p:childTnLst>
                          </p:cTn>
                        </p:par>
                        <p:par>
                          <p:cTn id="16" fill="hold">
                            <p:stCondLst>
                              <p:cond delay="2100"/>
                            </p:stCondLst>
                            <p:childTnLst>
                              <p:par>
                                <p:cTn id="17" presetID="2" presetClass="entr" presetSubtype="1" accel="35000" fill="hold" nodeType="afterEffect">
                                  <p:stCondLst>
                                    <p:cond delay="5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ppt_x"/>
                                          </p:val>
                                        </p:tav>
                                        <p:tav tm="100000">
                                          <p:val>
                                            <p:strVal val="#ppt_x"/>
                                          </p:val>
                                        </p:tav>
                                      </p:tavLst>
                                    </p:anim>
                                    <p:anim calcmode="lin" valueType="num">
                                      <p:cBhvr additive="base">
                                        <p:cTn id="20" dur="10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80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800" fill="hold"/>
                                        <p:tgtEl>
                                          <p:spTgt spid="20"/>
                                        </p:tgtEl>
                                        <p:attrNameLst>
                                          <p:attrName>ppt_x</p:attrName>
                                        </p:attrNameLst>
                                      </p:cBhvr>
                                      <p:tavLst>
                                        <p:tav tm="0">
                                          <p:val>
                                            <p:strVal val="#ppt_x"/>
                                          </p:val>
                                        </p:tav>
                                        <p:tav tm="100000">
                                          <p:val>
                                            <p:strVal val="#ppt_x"/>
                                          </p:val>
                                        </p:tav>
                                      </p:tavLst>
                                    </p:anim>
                                    <p:anim calcmode="lin" valueType="num">
                                      <p:cBhvr additive="base">
                                        <p:cTn id="24" dur="800" fill="hold"/>
                                        <p:tgtEl>
                                          <p:spTgt spid="20"/>
                                        </p:tgtEl>
                                        <p:attrNameLst>
                                          <p:attrName>ppt_y</p:attrName>
                                        </p:attrNameLst>
                                      </p:cBhvr>
                                      <p:tavLst>
                                        <p:tav tm="0">
                                          <p:val>
                                            <p:strVal val="0-#ppt_h/2"/>
                                          </p:val>
                                        </p:tav>
                                        <p:tav tm="100000">
                                          <p:val>
                                            <p:strVal val="#ppt_y"/>
                                          </p:val>
                                        </p:tav>
                                      </p:tavLst>
                                    </p:anim>
                                  </p:childTnLst>
                                </p:cTn>
                              </p:par>
                            </p:childTnLst>
                          </p:cTn>
                        </p:par>
                        <p:par>
                          <p:cTn id="25" fill="hold">
                            <p:stCondLst>
                              <p:cond delay="3700"/>
                            </p:stCondLst>
                            <p:childTnLst>
                              <p:par>
                                <p:cTn id="26" presetID="2" presetClass="entr" presetSubtype="1" accel="35000" fill="hold" nodeType="afterEffect">
                                  <p:stCondLst>
                                    <p:cond delay="50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1000" fill="hold"/>
                                        <p:tgtEl>
                                          <p:spTgt spid="7"/>
                                        </p:tgtEl>
                                        <p:attrNameLst>
                                          <p:attrName>ppt_x</p:attrName>
                                        </p:attrNameLst>
                                      </p:cBhvr>
                                      <p:tavLst>
                                        <p:tav tm="0">
                                          <p:val>
                                            <p:strVal val="#ppt_x"/>
                                          </p:val>
                                        </p:tav>
                                        <p:tav tm="100000">
                                          <p:val>
                                            <p:strVal val="#ppt_x"/>
                                          </p:val>
                                        </p:tav>
                                      </p:tavLst>
                                    </p:anim>
                                    <p:anim calcmode="lin" valueType="num">
                                      <p:cBhvr additive="base">
                                        <p:cTn id="29" dur="1000" fill="hold"/>
                                        <p:tgtEl>
                                          <p:spTgt spid="7"/>
                                        </p:tgtEl>
                                        <p:attrNameLst>
                                          <p:attrName>ppt_y</p:attrName>
                                        </p:attrNameLst>
                                      </p:cBhvr>
                                      <p:tavLst>
                                        <p:tav tm="0">
                                          <p:val>
                                            <p:strVal val="0-#ppt_h/2"/>
                                          </p:val>
                                        </p:tav>
                                        <p:tav tm="100000">
                                          <p:val>
                                            <p:strVal val="#ppt_y"/>
                                          </p:val>
                                        </p:tav>
                                      </p:tavLst>
                                    </p:anim>
                                  </p:childTnLst>
                                </p:cTn>
                              </p:par>
                              <p:par>
                                <p:cTn id="30" presetID="2" presetClass="entr" presetSubtype="8" fill="hold" nodeType="withEffect">
                                  <p:stCondLst>
                                    <p:cond delay="90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700" fill="hold"/>
                                        <p:tgtEl>
                                          <p:spTgt spid="16"/>
                                        </p:tgtEl>
                                        <p:attrNameLst>
                                          <p:attrName>ppt_x</p:attrName>
                                        </p:attrNameLst>
                                      </p:cBhvr>
                                      <p:tavLst>
                                        <p:tav tm="0">
                                          <p:val>
                                            <p:strVal val="0-#ppt_w/2"/>
                                          </p:val>
                                        </p:tav>
                                        <p:tav tm="100000">
                                          <p:val>
                                            <p:strVal val="#ppt_x"/>
                                          </p:val>
                                        </p:tav>
                                      </p:tavLst>
                                    </p:anim>
                                    <p:anim calcmode="lin" valueType="num">
                                      <p:cBhvr additive="base">
                                        <p:cTn id="33" dur="700" fill="hold"/>
                                        <p:tgtEl>
                                          <p:spTgt spid="16"/>
                                        </p:tgtEl>
                                        <p:attrNameLst>
                                          <p:attrName>ppt_y</p:attrName>
                                        </p:attrNameLst>
                                      </p:cBhvr>
                                      <p:tavLst>
                                        <p:tav tm="0">
                                          <p:val>
                                            <p:strVal val="#ppt_y"/>
                                          </p:val>
                                        </p:tav>
                                        <p:tav tm="100000">
                                          <p:val>
                                            <p:strVal val="#ppt_y"/>
                                          </p:val>
                                        </p:tav>
                                      </p:tavLst>
                                    </p:anim>
                                  </p:childTnLst>
                                </p:cTn>
                              </p:par>
                            </p:childTnLst>
                          </p:cTn>
                        </p:par>
                        <p:par>
                          <p:cTn id="34" fill="hold">
                            <p:stCondLst>
                              <p:cond delay="5300"/>
                            </p:stCondLst>
                            <p:childTnLst>
                              <p:par>
                                <p:cTn id="35" presetID="37" presetClass="entr" presetSubtype="0" fill="hold" nodeType="afterEffect">
                                  <p:stCondLst>
                                    <p:cond delay="50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900" decel="100000" fill="hold"/>
                                        <p:tgtEl>
                                          <p:spTgt spid="8"/>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1" presetID="37" presetClass="entr" presetSubtype="0" fill="hold" nodeType="withEffect">
                                  <p:stCondLst>
                                    <p:cond delay="50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1000"/>
                                        <p:tgtEl>
                                          <p:spTgt spid="23"/>
                                        </p:tgtEl>
                                      </p:cBhvr>
                                    </p:animEffect>
                                    <p:anim calcmode="lin" valueType="num">
                                      <p:cBhvr>
                                        <p:cTn id="44" dur="1000" fill="hold"/>
                                        <p:tgtEl>
                                          <p:spTgt spid="23"/>
                                        </p:tgtEl>
                                        <p:attrNameLst>
                                          <p:attrName>ppt_x</p:attrName>
                                        </p:attrNameLst>
                                      </p:cBhvr>
                                      <p:tavLst>
                                        <p:tav tm="0">
                                          <p:val>
                                            <p:strVal val="#ppt_x"/>
                                          </p:val>
                                        </p:tav>
                                        <p:tav tm="100000">
                                          <p:val>
                                            <p:strVal val="#ppt_x"/>
                                          </p:val>
                                        </p:tav>
                                      </p:tavLst>
                                    </p:anim>
                                    <p:anim calcmode="lin" valueType="num">
                                      <p:cBhvr>
                                        <p:cTn id="45" dur="900" decel="100000" fill="hold"/>
                                        <p:tgtEl>
                                          <p:spTgt spid="23"/>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par>
                          <p:cTn id="47" fill="hold">
                            <p:stCondLst>
                              <p:cond delay="6800"/>
                            </p:stCondLst>
                            <p:childTnLst>
                              <p:par>
                                <p:cTn id="48" presetID="37" presetClass="entr" presetSubtype="0" fill="hold" nodeType="afterEffect">
                                  <p:stCondLst>
                                    <p:cond delay="50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1000"/>
                                        <p:tgtEl>
                                          <p:spTgt spid="12"/>
                                        </p:tgtEl>
                                      </p:cBhvr>
                                    </p:animEffect>
                                    <p:anim calcmode="lin" valueType="num">
                                      <p:cBhvr>
                                        <p:cTn id="51" dur="1000" fill="hold"/>
                                        <p:tgtEl>
                                          <p:spTgt spid="12"/>
                                        </p:tgtEl>
                                        <p:attrNameLst>
                                          <p:attrName>ppt_x</p:attrName>
                                        </p:attrNameLst>
                                      </p:cBhvr>
                                      <p:tavLst>
                                        <p:tav tm="0">
                                          <p:val>
                                            <p:strVal val="#ppt_x"/>
                                          </p:val>
                                        </p:tav>
                                        <p:tav tm="100000">
                                          <p:val>
                                            <p:strVal val="#ppt_x"/>
                                          </p:val>
                                        </p:tav>
                                      </p:tavLst>
                                    </p:anim>
                                    <p:anim calcmode="lin" valueType="num">
                                      <p:cBhvr>
                                        <p:cTn id="52" dur="900" decel="100000" fill="hold"/>
                                        <p:tgtEl>
                                          <p:spTgt spid="12"/>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54" presetID="2" presetClass="entr" presetSubtype="8" fill="hold" nodeType="withEffect">
                                  <p:stCondLst>
                                    <p:cond delay="800"/>
                                  </p:stCondLst>
                                  <p:childTnLst>
                                    <p:set>
                                      <p:cBhvr>
                                        <p:cTn id="55" dur="1" fill="hold">
                                          <p:stCondLst>
                                            <p:cond delay="0"/>
                                          </p:stCondLst>
                                        </p:cTn>
                                        <p:tgtEl>
                                          <p:spTgt spid="26"/>
                                        </p:tgtEl>
                                        <p:attrNameLst>
                                          <p:attrName>style.visibility</p:attrName>
                                        </p:attrNameLst>
                                      </p:cBhvr>
                                      <p:to>
                                        <p:strVal val="visible"/>
                                      </p:to>
                                    </p:set>
                                    <p:anim calcmode="lin" valueType="num">
                                      <p:cBhvr additive="base">
                                        <p:cTn id="56" dur="500" fill="hold"/>
                                        <p:tgtEl>
                                          <p:spTgt spid="26"/>
                                        </p:tgtEl>
                                        <p:attrNameLst>
                                          <p:attrName>ppt_x</p:attrName>
                                        </p:attrNameLst>
                                      </p:cBhvr>
                                      <p:tavLst>
                                        <p:tav tm="0">
                                          <p:val>
                                            <p:strVal val="0-#ppt_w/2"/>
                                          </p:val>
                                        </p:tav>
                                        <p:tav tm="100000">
                                          <p:val>
                                            <p:strVal val="#ppt_x"/>
                                          </p:val>
                                        </p:tav>
                                      </p:tavLst>
                                    </p:anim>
                                    <p:anim calcmode="lin" valueType="num">
                                      <p:cBhvr additive="base">
                                        <p:cTn id="57" dur="500" fill="hold"/>
                                        <p:tgtEl>
                                          <p:spTgt spid="26"/>
                                        </p:tgtEl>
                                        <p:attrNameLst>
                                          <p:attrName>ppt_y</p:attrName>
                                        </p:attrNameLst>
                                      </p:cBhvr>
                                      <p:tavLst>
                                        <p:tav tm="0">
                                          <p:val>
                                            <p:strVal val="#ppt_y"/>
                                          </p:val>
                                        </p:tav>
                                        <p:tav tm="100000">
                                          <p:val>
                                            <p:strVal val="#ppt_y"/>
                                          </p:val>
                                        </p:tav>
                                      </p:tavLst>
                                    </p:anim>
                                  </p:childTnLst>
                                </p:cTn>
                              </p:par>
                            </p:childTnLst>
                          </p:cTn>
                        </p:par>
                        <p:par>
                          <p:cTn id="58" fill="hold">
                            <p:stCondLst>
                              <p:cond delay="8300"/>
                            </p:stCondLst>
                            <p:childTnLst>
                              <p:par>
                                <p:cTn id="59" presetID="2" presetClass="entr" presetSubtype="1" accel="35000" fill="hold" nodeType="afterEffect">
                                  <p:stCondLst>
                                    <p:cond delay="50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1000" fill="hold"/>
                                        <p:tgtEl>
                                          <p:spTgt spid="11"/>
                                        </p:tgtEl>
                                        <p:attrNameLst>
                                          <p:attrName>ppt_x</p:attrName>
                                        </p:attrNameLst>
                                      </p:cBhvr>
                                      <p:tavLst>
                                        <p:tav tm="0">
                                          <p:val>
                                            <p:strVal val="#ppt_x"/>
                                          </p:val>
                                        </p:tav>
                                        <p:tav tm="100000">
                                          <p:val>
                                            <p:strVal val="#ppt_x"/>
                                          </p:val>
                                        </p:tav>
                                      </p:tavLst>
                                    </p:anim>
                                    <p:anim calcmode="lin" valueType="num">
                                      <p:cBhvr additive="base">
                                        <p:cTn id="62" dur="1000" fill="hold"/>
                                        <p:tgtEl>
                                          <p:spTgt spid="11"/>
                                        </p:tgtEl>
                                        <p:attrNameLst>
                                          <p:attrName>ppt_y</p:attrName>
                                        </p:attrNameLst>
                                      </p:cBhvr>
                                      <p:tavLst>
                                        <p:tav tm="0">
                                          <p:val>
                                            <p:strVal val="0-#ppt_h/2"/>
                                          </p:val>
                                        </p:tav>
                                        <p:tav tm="100000">
                                          <p:val>
                                            <p:strVal val="#ppt_y"/>
                                          </p:val>
                                        </p:tav>
                                      </p:tavLst>
                                    </p:anim>
                                  </p:childTnLst>
                                </p:cTn>
                              </p:par>
                              <p:par>
                                <p:cTn id="63" presetID="2" presetClass="entr" presetSubtype="1" fill="hold" nodeType="withEffect">
                                  <p:stCondLst>
                                    <p:cond delay="800"/>
                                  </p:stCondLst>
                                  <p:childTnLst>
                                    <p:set>
                                      <p:cBhvr>
                                        <p:cTn id="64" dur="1" fill="hold">
                                          <p:stCondLst>
                                            <p:cond delay="0"/>
                                          </p:stCondLst>
                                        </p:cTn>
                                        <p:tgtEl>
                                          <p:spTgt spid="29"/>
                                        </p:tgtEl>
                                        <p:attrNameLst>
                                          <p:attrName>style.visibility</p:attrName>
                                        </p:attrNameLst>
                                      </p:cBhvr>
                                      <p:to>
                                        <p:strVal val="visible"/>
                                      </p:to>
                                    </p:set>
                                    <p:anim calcmode="lin" valueType="num">
                                      <p:cBhvr additive="base">
                                        <p:cTn id="65" dur="500" fill="hold"/>
                                        <p:tgtEl>
                                          <p:spTgt spid="29"/>
                                        </p:tgtEl>
                                        <p:attrNameLst>
                                          <p:attrName>ppt_x</p:attrName>
                                        </p:attrNameLst>
                                      </p:cBhvr>
                                      <p:tavLst>
                                        <p:tav tm="0">
                                          <p:val>
                                            <p:strVal val="#ppt_x"/>
                                          </p:val>
                                        </p:tav>
                                        <p:tav tm="100000">
                                          <p:val>
                                            <p:strVal val="#ppt_x"/>
                                          </p:val>
                                        </p:tav>
                                      </p:tavLst>
                                    </p:anim>
                                    <p:anim calcmode="lin" valueType="num">
                                      <p:cBhvr additive="base">
                                        <p:cTn id="66" dur="500" fill="hold"/>
                                        <p:tgtEl>
                                          <p:spTgt spid="29"/>
                                        </p:tgtEl>
                                        <p:attrNameLst>
                                          <p:attrName>ppt_y</p:attrName>
                                        </p:attrNameLst>
                                      </p:cBhvr>
                                      <p:tavLst>
                                        <p:tav tm="0">
                                          <p:val>
                                            <p:strVal val="0-#ppt_h/2"/>
                                          </p:val>
                                        </p:tav>
                                        <p:tav tm="100000">
                                          <p:val>
                                            <p:strVal val="#ppt_y"/>
                                          </p:val>
                                        </p:tav>
                                      </p:tavLst>
                                    </p:anim>
                                  </p:childTnLst>
                                </p:cTn>
                              </p:par>
                            </p:childTnLst>
                          </p:cTn>
                        </p:par>
                        <p:par>
                          <p:cTn id="67" fill="hold">
                            <p:stCondLst>
                              <p:cond delay="9800"/>
                            </p:stCondLst>
                            <p:childTnLst>
                              <p:par>
                                <p:cTn id="68" presetID="37" presetClass="entr" presetSubtype="0" fill="hold" nodeType="afterEffect">
                                  <p:stCondLst>
                                    <p:cond delay="500"/>
                                  </p:stCondLst>
                                  <p:childTnLst>
                                    <p:set>
                                      <p:cBhvr>
                                        <p:cTn id="69" dur="1" fill="hold">
                                          <p:stCondLst>
                                            <p:cond delay="0"/>
                                          </p:stCondLst>
                                        </p:cTn>
                                        <p:tgtEl>
                                          <p:spTgt spid="10"/>
                                        </p:tgtEl>
                                        <p:attrNameLst>
                                          <p:attrName>style.visibility</p:attrName>
                                        </p:attrNameLst>
                                      </p:cBhvr>
                                      <p:to>
                                        <p:strVal val="visible"/>
                                      </p:to>
                                    </p:set>
                                    <p:animEffect transition="in" filter="fade">
                                      <p:cBhvr>
                                        <p:cTn id="70" dur="1000"/>
                                        <p:tgtEl>
                                          <p:spTgt spid="10"/>
                                        </p:tgtEl>
                                      </p:cBhvr>
                                    </p:animEffect>
                                    <p:anim calcmode="lin" valueType="num">
                                      <p:cBhvr>
                                        <p:cTn id="71" dur="1000" fill="hold"/>
                                        <p:tgtEl>
                                          <p:spTgt spid="10"/>
                                        </p:tgtEl>
                                        <p:attrNameLst>
                                          <p:attrName>ppt_x</p:attrName>
                                        </p:attrNameLst>
                                      </p:cBhvr>
                                      <p:tavLst>
                                        <p:tav tm="0">
                                          <p:val>
                                            <p:strVal val="#ppt_x"/>
                                          </p:val>
                                        </p:tav>
                                        <p:tav tm="100000">
                                          <p:val>
                                            <p:strVal val="#ppt_x"/>
                                          </p:val>
                                        </p:tav>
                                      </p:tavLst>
                                    </p:anim>
                                    <p:anim calcmode="lin" valueType="num">
                                      <p:cBhvr>
                                        <p:cTn id="72" dur="900" decel="100000" fill="hold"/>
                                        <p:tgtEl>
                                          <p:spTgt spid="10"/>
                                        </p:tgtEl>
                                        <p:attrNameLst>
                                          <p:attrName>ppt_y</p:attrName>
                                        </p:attrNameLst>
                                      </p:cBhvr>
                                      <p:tavLst>
                                        <p:tav tm="0">
                                          <p:val>
                                            <p:strVal val="#ppt_y+1"/>
                                          </p:val>
                                        </p:tav>
                                        <p:tav tm="100000">
                                          <p:val>
                                            <p:strVal val="#ppt_y-.03"/>
                                          </p:val>
                                        </p:tav>
                                      </p:tavLst>
                                    </p:anim>
                                    <p:anim calcmode="lin" valueType="num">
                                      <p:cBhvr>
                                        <p:cTn id="73"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74" presetID="37" presetClass="entr" presetSubtype="0" fill="hold" nodeType="withEffect">
                                  <p:stCondLst>
                                    <p:cond delay="80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700"/>
                                        <p:tgtEl>
                                          <p:spTgt spid="32"/>
                                        </p:tgtEl>
                                      </p:cBhvr>
                                    </p:animEffect>
                                    <p:anim calcmode="lin" valueType="num">
                                      <p:cBhvr>
                                        <p:cTn id="77" dur="700" fill="hold"/>
                                        <p:tgtEl>
                                          <p:spTgt spid="32"/>
                                        </p:tgtEl>
                                        <p:attrNameLst>
                                          <p:attrName>ppt_x</p:attrName>
                                        </p:attrNameLst>
                                      </p:cBhvr>
                                      <p:tavLst>
                                        <p:tav tm="0">
                                          <p:val>
                                            <p:strVal val="#ppt_x"/>
                                          </p:val>
                                        </p:tav>
                                        <p:tav tm="100000">
                                          <p:val>
                                            <p:strVal val="#ppt_x"/>
                                          </p:val>
                                        </p:tav>
                                      </p:tavLst>
                                    </p:anim>
                                    <p:anim calcmode="lin" valueType="num">
                                      <p:cBhvr>
                                        <p:cTn id="78" dur="630" decel="100000" fill="hold"/>
                                        <p:tgtEl>
                                          <p:spTgt spid="32"/>
                                        </p:tgtEl>
                                        <p:attrNameLst>
                                          <p:attrName>ppt_y</p:attrName>
                                        </p:attrNameLst>
                                      </p:cBhvr>
                                      <p:tavLst>
                                        <p:tav tm="0">
                                          <p:val>
                                            <p:strVal val="#ppt_y+1"/>
                                          </p:val>
                                        </p:tav>
                                        <p:tav tm="100000">
                                          <p:val>
                                            <p:strVal val="#ppt_y-.03"/>
                                          </p:val>
                                        </p:tav>
                                      </p:tavLst>
                                    </p:anim>
                                    <p:anim calcmode="lin" valueType="num">
                                      <p:cBhvr>
                                        <p:cTn id="79" dur="70" accel="100000" fill="hold">
                                          <p:stCondLst>
                                            <p:cond delay="630"/>
                                          </p:stCondLst>
                                        </p:cTn>
                                        <p:tgtEl>
                                          <p:spTgt spid="32"/>
                                        </p:tgtEl>
                                        <p:attrNameLst>
                                          <p:attrName>ppt_y</p:attrName>
                                        </p:attrNameLst>
                                      </p:cBhvr>
                                      <p:tavLst>
                                        <p:tav tm="0">
                                          <p:val>
                                            <p:strVal val="#ppt_y-.03"/>
                                          </p:val>
                                        </p:tav>
                                        <p:tav tm="100000">
                                          <p:val>
                                            <p:strVal val="#ppt_y"/>
                                          </p:val>
                                        </p:tav>
                                      </p:tavLst>
                                    </p:anim>
                                  </p:childTnLst>
                                </p:cTn>
                              </p:par>
                            </p:childTnLst>
                          </p:cTn>
                        </p:par>
                        <p:par>
                          <p:cTn id="80" fill="hold">
                            <p:stCondLst>
                              <p:cond delay="11300"/>
                            </p:stCondLst>
                            <p:childTnLst>
                              <p:par>
                                <p:cTn id="81" presetID="37" presetClass="entr" presetSubtype="0" fill="hold" nodeType="afterEffect">
                                  <p:stCondLst>
                                    <p:cond delay="500"/>
                                  </p:stCondLst>
                                  <p:childTnLst>
                                    <p:set>
                                      <p:cBhvr>
                                        <p:cTn id="82" dur="1" fill="hold">
                                          <p:stCondLst>
                                            <p:cond delay="0"/>
                                          </p:stCondLst>
                                        </p:cTn>
                                        <p:tgtEl>
                                          <p:spTgt spid="9"/>
                                        </p:tgtEl>
                                        <p:attrNameLst>
                                          <p:attrName>style.visibility</p:attrName>
                                        </p:attrNameLst>
                                      </p:cBhvr>
                                      <p:to>
                                        <p:strVal val="visible"/>
                                      </p:to>
                                    </p:set>
                                    <p:animEffect transition="in" filter="fade">
                                      <p:cBhvr>
                                        <p:cTn id="83" dur="1000"/>
                                        <p:tgtEl>
                                          <p:spTgt spid="9"/>
                                        </p:tgtEl>
                                      </p:cBhvr>
                                    </p:animEffect>
                                    <p:anim calcmode="lin" valueType="num">
                                      <p:cBhvr>
                                        <p:cTn id="84" dur="1000" fill="hold"/>
                                        <p:tgtEl>
                                          <p:spTgt spid="9"/>
                                        </p:tgtEl>
                                        <p:attrNameLst>
                                          <p:attrName>ppt_x</p:attrName>
                                        </p:attrNameLst>
                                      </p:cBhvr>
                                      <p:tavLst>
                                        <p:tav tm="0">
                                          <p:val>
                                            <p:strVal val="#ppt_x"/>
                                          </p:val>
                                        </p:tav>
                                        <p:tav tm="100000">
                                          <p:val>
                                            <p:strVal val="#ppt_x"/>
                                          </p:val>
                                        </p:tav>
                                      </p:tavLst>
                                    </p:anim>
                                    <p:anim calcmode="lin" valueType="num">
                                      <p:cBhvr>
                                        <p:cTn id="85" dur="900" decel="100000" fill="hold"/>
                                        <p:tgtEl>
                                          <p:spTgt spid="9"/>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87" presetID="37" presetClass="entr" presetSubtype="0" fill="hold" nodeType="withEffect">
                                  <p:stCondLst>
                                    <p:cond delay="800"/>
                                  </p:stCondLst>
                                  <p:childTnLst>
                                    <p:set>
                                      <p:cBhvr>
                                        <p:cTn id="88" dur="1" fill="hold">
                                          <p:stCondLst>
                                            <p:cond delay="0"/>
                                          </p:stCondLst>
                                        </p:cTn>
                                        <p:tgtEl>
                                          <p:spTgt spid="35"/>
                                        </p:tgtEl>
                                        <p:attrNameLst>
                                          <p:attrName>style.visibility</p:attrName>
                                        </p:attrNameLst>
                                      </p:cBhvr>
                                      <p:to>
                                        <p:strVal val="visible"/>
                                      </p:to>
                                    </p:set>
                                    <p:animEffect transition="in" filter="fade">
                                      <p:cBhvr>
                                        <p:cTn id="89" dur="700"/>
                                        <p:tgtEl>
                                          <p:spTgt spid="35"/>
                                        </p:tgtEl>
                                      </p:cBhvr>
                                    </p:animEffect>
                                    <p:anim calcmode="lin" valueType="num">
                                      <p:cBhvr>
                                        <p:cTn id="90" dur="700" fill="hold"/>
                                        <p:tgtEl>
                                          <p:spTgt spid="35"/>
                                        </p:tgtEl>
                                        <p:attrNameLst>
                                          <p:attrName>ppt_x</p:attrName>
                                        </p:attrNameLst>
                                      </p:cBhvr>
                                      <p:tavLst>
                                        <p:tav tm="0">
                                          <p:val>
                                            <p:strVal val="#ppt_x"/>
                                          </p:val>
                                        </p:tav>
                                        <p:tav tm="100000">
                                          <p:val>
                                            <p:strVal val="#ppt_x"/>
                                          </p:val>
                                        </p:tav>
                                      </p:tavLst>
                                    </p:anim>
                                    <p:anim calcmode="lin" valueType="num">
                                      <p:cBhvr>
                                        <p:cTn id="91" dur="630" decel="100000" fill="hold"/>
                                        <p:tgtEl>
                                          <p:spTgt spid="35"/>
                                        </p:tgtEl>
                                        <p:attrNameLst>
                                          <p:attrName>ppt_y</p:attrName>
                                        </p:attrNameLst>
                                      </p:cBhvr>
                                      <p:tavLst>
                                        <p:tav tm="0">
                                          <p:val>
                                            <p:strVal val="#ppt_y+1"/>
                                          </p:val>
                                        </p:tav>
                                        <p:tav tm="100000">
                                          <p:val>
                                            <p:strVal val="#ppt_y-.03"/>
                                          </p:val>
                                        </p:tav>
                                      </p:tavLst>
                                    </p:anim>
                                    <p:anim calcmode="lin" valueType="num">
                                      <p:cBhvr>
                                        <p:cTn id="92" dur="70" accel="100000" fill="hold">
                                          <p:stCondLst>
                                            <p:cond delay="630"/>
                                          </p:stCondLst>
                                        </p:cTn>
                                        <p:tgtEl>
                                          <p:spTgt spid="35"/>
                                        </p:tgtEl>
                                        <p:attrNameLst>
                                          <p:attrName>ppt_y</p:attrName>
                                        </p:attrNameLst>
                                      </p:cBhvr>
                                      <p:tavLst>
                                        <p:tav tm="0">
                                          <p:val>
                                            <p:strVal val="#ppt_y-.03"/>
                                          </p:val>
                                        </p:tav>
                                        <p:tav tm="100000">
                                          <p:val>
                                            <p:strVal val="#ppt_y"/>
                                          </p:val>
                                        </p:tav>
                                      </p:tavLst>
                                    </p:anim>
                                  </p:childTnLst>
                                </p:cTn>
                              </p:par>
                            </p:childTnLst>
                          </p:cTn>
                        </p:par>
                        <p:par>
                          <p:cTn id="93" fill="hold">
                            <p:stCondLst>
                              <p:cond delay="12800"/>
                            </p:stCondLst>
                            <p:childTnLst>
                              <p:par>
                                <p:cTn id="94" presetID="37" presetClass="entr" presetSubtype="0" fill="hold" nodeType="afterEffect">
                                  <p:stCondLst>
                                    <p:cond delay="500"/>
                                  </p:stCondLst>
                                  <p:childTnLst>
                                    <p:set>
                                      <p:cBhvr>
                                        <p:cTn id="95" dur="1" fill="hold">
                                          <p:stCondLst>
                                            <p:cond delay="0"/>
                                          </p:stCondLst>
                                        </p:cTn>
                                        <p:tgtEl>
                                          <p:spTgt spid="13"/>
                                        </p:tgtEl>
                                        <p:attrNameLst>
                                          <p:attrName>style.visibility</p:attrName>
                                        </p:attrNameLst>
                                      </p:cBhvr>
                                      <p:to>
                                        <p:strVal val="visible"/>
                                      </p:to>
                                    </p:set>
                                    <p:animEffect transition="in" filter="fade">
                                      <p:cBhvr>
                                        <p:cTn id="96" dur="1000"/>
                                        <p:tgtEl>
                                          <p:spTgt spid="13"/>
                                        </p:tgtEl>
                                      </p:cBhvr>
                                    </p:animEffect>
                                    <p:anim calcmode="lin" valueType="num">
                                      <p:cBhvr>
                                        <p:cTn id="97" dur="1000" fill="hold"/>
                                        <p:tgtEl>
                                          <p:spTgt spid="13"/>
                                        </p:tgtEl>
                                        <p:attrNameLst>
                                          <p:attrName>ppt_x</p:attrName>
                                        </p:attrNameLst>
                                      </p:cBhvr>
                                      <p:tavLst>
                                        <p:tav tm="0">
                                          <p:val>
                                            <p:strVal val="#ppt_x"/>
                                          </p:val>
                                        </p:tav>
                                        <p:tav tm="100000">
                                          <p:val>
                                            <p:strVal val="#ppt_x"/>
                                          </p:val>
                                        </p:tav>
                                      </p:tavLst>
                                    </p:anim>
                                    <p:anim calcmode="lin" valueType="num">
                                      <p:cBhvr>
                                        <p:cTn id="98" dur="900" decel="100000" fill="hold"/>
                                        <p:tgtEl>
                                          <p:spTgt spid="13"/>
                                        </p:tgtEl>
                                        <p:attrNameLst>
                                          <p:attrName>ppt_y</p:attrName>
                                        </p:attrNameLst>
                                      </p:cBhvr>
                                      <p:tavLst>
                                        <p:tav tm="0">
                                          <p:val>
                                            <p:strVal val="#ppt_y+1"/>
                                          </p:val>
                                        </p:tav>
                                        <p:tav tm="100000">
                                          <p:val>
                                            <p:strVal val="#ppt_y-.03"/>
                                          </p:val>
                                        </p:tav>
                                      </p:tavLst>
                                    </p:anim>
                                    <p:anim calcmode="lin" valueType="num">
                                      <p:cBhvr>
                                        <p:cTn id="99"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100" presetID="37" presetClass="entr" presetSubtype="0" fill="hold" nodeType="withEffect">
                                  <p:stCondLst>
                                    <p:cond delay="800"/>
                                  </p:stCondLst>
                                  <p:childTnLst>
                                    <p:set>
                                      <p:cBhvr>
                                        <p:cTn id="101" dur="1" fill="hold">
                                          <p:stCondLst>
                                            <p:cond delay="0"/>
                                          </p:stCondLst>
                                        </p:cTn>
                                        <p:tgtEl>
                                          <p:spTgt spid="38"/>
                                        </p:tgtEl>
                                        <p:attrNameLst>
                                          <p:attrName>style.visibility</p:attrName>
                                        </p:attrNameLst>
                                      </p:cBhvr>
                                      <p:to>
                                        <p:strVal val="visible"/>
                                      </p:to>
                                    </p:set>
                                    <p:animEffect transition="in" filter="fade">
                                      <p:cBhvr>
                                        <p:cTn id="102" dur="700"/>
                                        <p:tgtEl>
                                          <p:spTgt spid="38"/>
                                        </p:tgtEl>
                                      </p:cBhvr>
                                    </p:animEffect>
                                    <p:anim calcmode="lin" valueType="num">
                                      <p:cBhvr>
                                        <p:cTn id="103" dur="700" fill="hold"/>
                                        <p:tgtEl>
                                          <p:spTgt spid="38"/>
                                        </p:tgtEl>
                                        <p:attrNameLst>
                                          <p:attrName>ppt_x</p:attrName>
                                        </p:attrNameLst>
                                      </p:cBhvr>
                                      <p:tavLst>
                                        <p:tav tm="0">
                                          <p:val>
                                            <p:strVal val="#ppt_x"/>
                                          </p:val>
                                        </p:tav>
                                        <p:tav tm="100000">
                                          <p:val>
                                            <p:strVal val="#ppt_x"/>
                                          </p:val>
                                        </p:tav>
                                      </p:tavLst>
                                    </p:anim>
                                    <p:anim calcmode="lin" valueType="num">
                                      <p:cBhvr>
                                        <p:cTn id="104" dur="630" decel="100000" fill="hold"/>
                                        <p:tgtEl>
                                          <p:spTgt spid="38"/>
                                        </p:tgtEl>
                                        <p:attrNameLst>
                                          <p:attrName>ppt_y</p:attrName>
                                        </p:attrNameLst>
                                      </p:cBhvr>
                                      <p:tavLst>
                                        <p:tav tm="0">
                                          <p:val>
                                            <p:strVal val="#ppt_y+1"/>
                                          </p:val>
                                        </p:tav>
                                        <p:tav tm="100000">
                                          <p:val>
                                            <p:strVal val="#ppt_y-.03"/>
                                          </p:val>
                                        </p:tav>
                                      </p:tavLst>
                                    </p:anim>
                                    <p:anim calcmode="lin" valueType="num">
                                      <p:cBhvr>
                                        <p:cTn id="105" dur="70" accel="100000" fill="hold">
                                          <p:stCondLst>
                                            <p:cond delay="630"/>
                                          </p:stCondLst>
                                        </p:cTn>
                                        <p:tgtEl>
                                          <p:spTgt spid="38"/>
                                        </p:tgtEl>
                                        <p:attrNameLst>
                                          <p:attrName>ppt_y</p:attrName>
                                        </p:attrNameLst>
                                      </p:cBhvr>
                                      <p:tavLst>
                                        <p:tav tm="0">
                                          <p:val>
                                            <p:strVal val="#ppt_y-.03"/>
                                          </p:val>
                                        </p:tav>
                                        <p:tav tm="100000">
                                          <p:val>
                                            <p:strVal val="#ppt_y"/>
                                          </p:val>
                                        </p:tav>
                                      </p:tavLst>
                                    </p:anim>
                                  </p:childTnLst>
                                </p:cTn>
                              </p:par>
                            </p:childTnLst>
                          </p:cTn>
                        </p:par>
                        <p:par>
                          <p:cTn id="106" fill="hold">
                            <p:stCondLst>
                              <p:cond delay="14300"/>
                            </p:stCondLst>
                            <p:childTnLst>
                              <p:par>
                                <p:cTn id="107" presetID="37" presetClass="entr" presetSubtype="0" fill="hold" nodeType="afterEffect">
                                  <p:stCondLst>
                                    <p:cond delay="500"/>
                                  </p:stCondLst>
                                  <p:childTnLst>
                                    <p:set>
                                      <p:cBhvr>
                                        <p:cTn id="108" dur="1" fill="hold">
                                          <p:stCondLst>
                                            <p:cond delay="0"/>
                                          </p:stCondLst>
                                        </p:cTn>
                                        <p:tgtEl>
                                          <p:spTgt spid="41"/>
                                        </p:tgtEl>
                                        <p:attrNameLst>
                                          <p:attrName>style.visibility</p:attrName>
                                        </p:attrNameLst>
                                      </p:cBhvr>
                                      <p:to>
                                        <p:strVal val="visible"/>
                                      </p:to>
                                    </p:set>
                                    <p:animEffect transition="in" filter="fade">
                                      <p:cBhvr>
                                        <p:cTn id="109" dur="1000"/>
                                        <p:tgtEl>
                                          <p:spTgt spid="41"/>
                                        </p:tgtEl>
                                      </p:cBhvr>
                                    </p:animEffect>
                                    <p:anim calcmode="lin" valueType="num">
                                      <p:cBhvr>
                                        <p:cTn id="110" dur="1000" fill="hold"/>
                                        <p:tgtEl>
                                          <p:spTgt spid="41"/>
                                        </p:tgtEl>
                                        <p:attrNameLst>
                                          <p:attrName>ppt_x</p:attrName>
                                        </p:attrNameLst>
                                      </p:cBhvr>
                                      <p:tavLst>
                                        <p:tav tm="0">
                                          <p:val>
                                            <p:strVal val="#ppt_x"/>
                                          </p:val>
                                        </p:tav>
                                        <p:tav tm="100000">
                                          <p:val>
                                            <p:strVal val="#ppt_x"/>
                                          </p:val>
                                        </p:tav>
                                      </p:tavLst>
                                    </p:anim>
                                    <p:anim calcmode="lin" valueType="num">
                                      <p:cBhvr>
                                        <p:cTn id="111" dur="900" decel="100000" fill="hold"/>
                                        <p:tgtEl>
                                          <p:spTgt spid="41"/>
                                        </p:tgtEl>
                                        <p:attrNameLst>
                                          <p:attrName>ppt_y</p:attrName>
                                        </p:attrNameLst>
                                      </p:cBhvr>
                                      <p:tavLst>
                                        <p:tav tm="0">
                                          <p:val>
                                            <p:strVal val="#ppt_y+1"/>
                                          </p:val>
                                        </p:tav>
                                        <p:tav tm="100000">
                                          <p:val>
                                            <p:strVal val="#ppt_y-.03"/>
                                          </p:val>
                                        </p:tav>
                                      </p:tavLst>
                                    </p:anim>
                                    <p:anim calcmode="lin" valueType="num">
                                      <p:cBhvr>
                                        <p:cTn id="112"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par>
                                <p:cTn id="113" presetID="37" presetClass="entr" presetSubtype="0" fill="hold" nodeType="withEffect">
                                  <p:stCondLst>
                                    <p:cond delay="500"/>
                                  </p:stCondLst>
                                  <p:childTnLst>
                                    <p:set>
                                      <p:cBhvr>
                                        <p:cTn id="114" dur="1" fill="hold">
                                          <p:stCondLst>
                                            <p:cond delay="0"/>
                                          </p:stCondLst>
                                        </p:cTn>
                                        <p:tgtEl>
                                          <p:spTgt spid="44"/>
                                        </p:tgtEl>
                                        <p:attrNameLst>
                                          <p:attrName>style.visibility</p:attrName>
                                        </p:attrNameLst>
                                      </p:cBhvr>
                                      <p:to>
                                        <p:strVal val="visible"/>
                                      </p:to>
                                    </p:set>
                                    <p:animEffect transition="in" filter="fade">
                                      <p:cBhvr>
                                        <p:cTn id="115" dur="1000"/>
                                        <p:tgtEl>
                                          <p:spTgt spid="44"/>
                                        </p:tgtEl>
                                      </p:cBhvr>
                                    </p:animEffect>
                                    <p:anim calcmode="lin" valueType="num">
                                      <p:cBhvr>
                                        <p:cTn id="116" dur="1000" fill="hold"/>
                                        <p:tgtEl>
                                          <p:spTgt spid="44"/>
                                        </p:tgtEl>
                                        <p:attrNameLst>
                                          <p:attrName>ppt_x</p:attrName>
                                        </p:attrNameLst>
                                      </p:cBhvr>
                                      <p:tavLst>
                                        <p:tav tm="0">
                                          <p:val>
                                            <p:strVal val="#ppt_x"/>
                                          </p:val>
                                        </p:tav>
                                        <p:tav tm="100000">
                                          <p:val>
                                            <p:strVal val="#ppt_x"/>
                                          </p:val>
                                        </p:tav>
                                      </p:tavLst>
                                    </p:anim>
                                    <p:anim calcmode="lin" valueType="num">
                                      <p:cBhvr>
                                        <p:cTn id="117" dur="900" decel="100000" fill="hold"/>
                                        <p:tgtEl>
                                          <p:spTgt spid="44"/>
                                        </p:tgtEl>
                                        <p:attrNameLst>
                                          <p:attrName>ppt_y</p:attrName>
                                        </p:attrNameLst>
                                      </p:cBhvr>
                                      <p:tavLst>
                                        <p:tav tm="0">
                                          <p:val>
                                            <p:strVal val="#ppt_y+1"/>
                                          </p:val>
                                        </p:tav>
                                        <p:tav tm="100000">
                                          <p:val>
                                            <p:strVal val="#ppt_y-.03"/>
                                          </p:val>
                                        </p:tav>
                                      </p:tavLst>
                                    </p:anim>
                                    <p:anim calcmode="lin" valueType="num">
                                      <p:cBhvr>
                                        <p:cTn id="118" dur="100" accel="100000" fill="hold">
                                          <p:stCondLst>
                                            <p:cond delay="900"/>
                                          </p:stCondLst>
                                        </p:cTn>
                                        <p:tgtEl>
                                          <p:spTgt spid="4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E38E308B-31CC-3E47-67AA-DA5951C5BBAA}"/>
              </a:ext>
            </a:extLst>
          </p:cNvPr>
          <p:cNvSpPr>
            <a:spLocks noGrp="1"/>
          </p:cNvSpPr>
          <p:nvPr>
            <p:ph type="body" sz="quarter" idx="10"/>
          </p:nvPr>
        </p:nvSpPr>
        <p:spPr>
          <a:xfrm>
            <a:off x="875419" y="296652"/>
            <a:ext cx="10944917" cy="1980220"/>
          </a:xfrm>
        </p:spPr>
        <p:txBody>
          <a:bodyPr>
            <a:normAutofit fontScale="92500"/>
          </a:bodyPr>
          <a:lstStyle/>
          <a:p>
            <a:r>
              <a:rPr lang="ja-JP" altLang="en-US" dirty="0"/>
              <a:t>ご存じですか？</a:t>
            </a:r>
            <a:endParaRPr lang="en-US" altLang="ja-JP" dirty="0"/>
          </a:p>
          <a:p>
            <a:pPr marL="0" indent="0"/>
            <a:r>
              <a:rPr lang="ja-JP" altLang="en-US" sz="3700" dirty="0">
                <a:highlight>
                  <a:srgbClr val="FFFF00"/>
                </a:highlight>
                <a:uFill>
                  <a:solidFill>
                    <a:srgbClr val="FF0000"/>
                  </a:solidFill>
                </a:uFill>
              </a:rPr>
              <a:t>台湾</a:t>
            </a:r>
            <a:r>
              <a:rPr lang="ja-JP" altLang="en-US" sz="3700" dirty="0"/>
              <a:t>・</a:t>
            </a:r>
            <a:r>
              <a:rPr lang="ja-JP" altLang="en-US" sz="3700" dirty="0">
                <a:highlight>
                  <a:srgbClr val="FFFF00"/>
                </a:highlight>
              </a:rPr>
              <a:t>韓国</a:t>
            </a:r>
            <a:r>
              <a:rPr lang="ja-JP" altLang="en-US" sz="3700" dirty="0"/>
              <a:t>では、米山学友が</a:t>
            </a:r>
            <a:r>
              <a:rPr lang="ja-JP" altLang="en-US" sz="3700" dirty="0">
                <a:highlight>
                  <a:srgbClr val="FFFF00"/>
                </a:highlight>
              </a:rPr>
              <a:t>日本人留学生を支援</a:t>
            </a:r>
            <a:r>
              <a:rPr lang="ja-JP" altLang="en-US" sz="3700" dirty="0"/>
              <a:t>しています</a:t>
            </a:r>
          </a:p>
        </p:txBody>
      </p:sp>
      <p:sp>
        <p:nvSpPr>
          <p:cNvPr id="3" name="正方形/長方形 2">
            <a:extLst>
              <a:ext uri="{FF2B5EF4-FFF2-40B4-BE49-F238E27FC236}">
                <a16:creationId xmlns:a16="http://schemas.microsoft.com/office/drawing/2014/main" id="{27DAA69D-6DC1-1FB9-C4DA-ED102C65C8E0}"/>
              </a:ext>
            </a:extLst>
          </p:cNvPr>
          <p:cNvSpPr/>
          <p:nvPr/>
        </p:nvSpPr>
        <p:spPr>
          <a:xfrm>
            <a:off x="371663" y="2078850"/>
            <a:ext cx="5580620" cy="318635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6513CD09-C01D-F09E-8710-94B3F7F926BD}"/>
              </a:ext>
            </a:extLst>
          </p:cNvPr>
          <p:cNvSpPr/>
          <p:nvPr/>
        </p:nvSpPr>
        <p:spPr>
          <a:xfrm>
            <a:off x="6233221" y="2078850"/>
            <a:ext cx="5580620" cy="318635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角を丸くする 5">
            <a:extLst>
              <a:ext uri="{FF2B5EF4-FFF2-40B4-BE49-F238E27FC236}">
                <a16:creationId xmlns:a16="http://schemas.microsoft.com/office/drawing/2014/main" id="{B77562AC-5B0C-FAAC-8FA5-4D358606576E}"/>
              </a:ext>
            </a:extLst>
          </p:cNvPr>
          <p:cNvSpPr/>
          <p:nvPr/>
        </p:nvSpPr>
        <p:spPr>
          <a:xfrm>
            <a:off x="881391" y="5409220"/>
            <a:ext cx="4608810" cy="1350510"/>
          </a:xfrm>
          <a:prstGeom prst="roundRect">
            <a:avLst>
              <a:gd name="adj" fmla="val 0"/>
            </a:avLst>
          </a:prstGeom>
          <a:noFill/>
          <a:ln>
            <a:noFill/>
          </a:ln>
        </p:spPr>
        <p:txBody>
          <a:bodyPr anchor="ctr">
            <a:noAutofit/>
          </a:bodyPr>
          <a:lstStyle/>
          <a:p>
            <a:r>
              <a:rPr lang="en-US" altLang="ja-JP" sz="3000" b="1" dirty="0">
                <a:latin typeface="游ゴシック" panose="020B0400000000000000" pitchFamily="50" charset="-128"/>
                <a:ea typeface="游ゴシック" panose="020B0400000000000000" pitchFamily="50" charset="-128"/>
              </a:rPr>
              <a:t>2009</a:t>
            </a:r>
            <a:r>
              <a:rPr lang="ja-JP" altLang="en-US" sz="3000" b="1" dirty="0">
                <a:latin typeface="游ゴシック" panose="020B0400000000000000" pitchFamily="50" charset="-128"/>
                <a:ea typeface="游ゴシック" panose="020B0400000000000000" pitchFamily="50" charset="-128"/>
              </a:rPr>
              <a:t>年からスタート。</a:t>
            </a:r>
            <a:endParaRPr lang="en-US" altLang="ja-JP" sz="3000" b="1" dirty="0">
              <a:latin typeface="游ゴシック" panose="020B0400000000000000" pitchFamily="50" charset="-128"/>
              <a:ea typeface="游ゴシック" panose="020B0400000000000000" pitchFamily="50" charset="-128"/>
            </a:endParaRPr>
          </a:p>
          <a:p>
            <a:r>
              <a:rPr lang="en-US" altLang="ja-JP" sz="3000" b="1" dirty="0">
                <a:latin typeface="游ゴシック" panose="020B0400000000000000" pitchFamily="50" charset="-128"/>
                <a:ea typeface="游ゴシック" panose="020B0400000000000000" pitchFamily="50" charset="-128"/>
              </a:rPr>
              <a:t>2026</a:t>
            </a:r>
            <a:r>
              <a:rPr lang="ja-JP" altLang="en-US" sz="3000" b="1" dirty="0">
                <a:latin typeface="游ゴシック" panose="020B0400000000000000" pitchFamily="50" charset="-128"/>
                <a:ea typeface="游ゴシック" panose="020B0400000000000000" pitchFamily="50" charset="-128"/>
              </a:rPr>
              <a:t>年度</a:t>
            </a:r>
            <a:r>
              <a:rPr lang="en-US" altLang="ja-JP" sz="3000" b="1" dirty="0">
                <a:latin typeface="游ゴシック" panose="020B0400000000000000" pitchFamily="50" charset="-128"/>
                <a:ea typeface="游ゴシック" panose="020B0400000000000000" pitchFamily="50" charset="-128"/>
              </a:rPr>
              <a:t>7</a:t>
            </a:r>
            <a:r>
              <a:rPr lang="ja-JP" altLang="en-US" sz="3000" b="1" dirty="0">
                <a:latin typeface="游ゴシック" panose="020B0400000000000000" pitchFamily="50" charset="-128"/>
                <a:ea typeface="游ゴシック" panose="020B0400000000000000" pitchFamily="50" charset="-128"/>
              </a:rPr>
              <a:t>人、累計</a:t>
            </a:r>
            <a:r>
              <a:rPr lang="en-US" altLang="ja-JP" sz="3000" b="1" dirty="0">
                <a:latin typeface="游ゴシック" panose="020B0400000000000000" pitchFamily="50" charset="-128"/>
                <a:ea typeface="游ゴシック" panose="020B0400000000000000" pitchFamily="50" charset="-128"/>
              </a:rPr>
              <a:t>70</a:t>
            </a:r>
            <a:r>
              <a:rPr lang="ja-JP" altLang="en-US" sz="3000" b="1" dirty="0">
                <a:latin typeface="游ゴシック" panose="020B0400000000000000" pitchFamily="50" charset="-128"/>
                <a:ea typeface="游ゴシック" panose="020B0400000000000000" pitchFamily="50" charset="-128"/>
              </a:rPr>
              <a:t>人を支援</a:t>
            </a:r>
            <a:endParaRPr lang="ja-JP" altLang="en-US" sz="2000" b="1" dirty="0">
              <a:latin typeface="游ゴシック" panose="020B0400000000000000" pitchFamily="50" charset="-128"/>
              <a:ea typeface="游ゴシック" panose="020B0400000000000000" pitchFamily="50" charset="-128"/>
            </a:endParaRPr>
          </a:p>
        </p:txBody>
      </p:sp>
      <p:sp>
        <p:nvSpPr>
          <p:cNvPr id="7" name="四角形: 角を丸くする 6">
            <a:extLst>
              <a:ext uri="{FF2B5EF4-FFF2-40B4-BE49-F238E27FC236}">
                <a16:creationId xmlns:a16="http://schemas.microsoft.com/office/drawing/2014/main" id="{16ABD709-100B-C0D6-A7C6-FFE12AA13CA7}"/>
              </a:ext>
            </a:extLst>
          </p:cNvPr>
          <p:cNvSpPr/>
          <p:nvPr/>
        </p:nvSpPr>
        <p:spPr>
          <a:xfrm>
            <a:off x="6729960" y="5409220"/>
            <a:ext cx="4608810" cy="1350510"/>
          </a:xfrm>
          <a:prstGeom prst="roundRect">
            <a:avLst>
              <a:gd name="adj" fmla="val 0"/>
            </a:avLst>
          </a:prstGeom>
          <a:noFill/>
          <a:ln>
            <a:noFill/>
          </a:ln>
        </p:spPr>
        <p:txBody>
          <a:bodyPr anchor="ctr">
            <a:noAutofit/>
          </a:bodyPr>
          <a:lstStyle/>
          <a:p>
            <a:r>
              <a:rPr lang="en-US" altLang="ja-JP" sz="3000" b="1" dirty="0">
                <a:latin typeface="游ゴシック" panose="020B0400000000000000" pitchFamily="50" charset="-128"/>
                <a:ea typeface="游ゴシック" panose="020B0400000000000000" pitchFamily="50" charset="-128"/>
              </a:rPr>
              <a:t>2016</a:t>
            </a:r>
            <a:r>
              <a:rPr lang="ja-JP" altLang="en-US" sz="3000" b="1" dirty="0">
                <a:latin typeface="游ゴシック" panose="020B0400000000000000" pitchFamily="50" charset="-128"/>
                <a:ea typeface="游ゴシック" panose="020B0400000000000000" pitchFamily="50" charset="-128"/>
              </a:rPr>
              <a:t>年からスタート。</a:t>
            </a:r>
            <a:endParaRPr lang="en-US" altLang="ja-JP" sz="3000" b="1" dirty="0">
              <a:latin typeface="游ゴシック" panose="020B0400000000000000" pitchFamily="50" charset="-128"/>
              <a:ea typeface="游ゴシック" panose="020B0400000000000000" pitchFamily="50" charset="-128"/>
            </a:endParaRPr>
          </a:p>
          <a:p>
            <a:r>
              <a:rPr lang="en-US" altLang="ja-JP" sz="3000" b="1" dirty="0">
                <a:latin typeface="游ゴシック" panose="020B0400000000000000" pitchFamily="50" charset="-128"/>
                <a:ea typeface="游ゴシック" panose="020B0400000000000000" pitchFamily="50" charset="-128"/>
              </a:rPr>
              <a:t>2026</a:t>
            </a:r>
            <a:r>
              <a:rPr lang="ja-JP" altLang="en-US" sz="3000" b="1" dirty="0">
                <a:latin typeface="游ゴシック" panose="020B0400000000000000" pitchFamily="50" charset="-128"/>
                <a:ea typeface="游ゴシック" panose="020B0400000000000000" pitchFamily="50" charset="-128"/>
              </a:rPr>
              <a:t>年度</a:t>
            </a:r>
            <a:r>
              <a:rPr lang="en-US" altLang="ja-JP" sz="3000" b="1" dirty="0">
                <a:latin typeface="游ゴシック" panose="020B0400000000000000" pitchFamily="50" charset="-128"/>
                <a:ea typeface="游ゴシック" panose="020B0400000000000000" pitchFamily="50" charset="-128"/>
              </a:rPr>
              <a:t>8</a:t>
            </a:r>
            <a:r>
              <a:rPr lang="ja-JP" altLang="en-US" sz="3000" b="1" dirty="0">
                <a:latin typeface="游ゴシック" panose="020B0400000000000000" pitchFamily="50" charset="-128"/>
                <a:ea typeface="游ゴシック" panose="020B0400000000000000" pitchFamily="50" charset="-128"/>
              </a:rPr>
              <a:t>人、累計</a:t>
            </a:r>
            <a:r>
              <a:rPr lang="en-US" altLang="ja-JP" sz="3000" b="1" dirty="0">
                <a:latin typeface="游ゴシック" panose="020B0400000000000000" pitchFamily="50" charset="-128"/>
                <a:ea typeface="游ゴシック" panose="020B0400000000000000" pitchFamily="50" charset="-128"/>
              </a:rPr>
              <a:t>65</a:t>
            </a:r>
            <a:r>
              <a:rPr lang="ja-JP" altLang="en-US" sz="3000" b="1" dirty="0">
                <a:latin typeface="游ゴシック" panose="020B0400000000000000" pitchFamily="50" charset="-128"/>
                <a:ea typeface="游ゴシック" panose="020B0400000000000000" pitchFamily="50" charset="-128"/>
              </a:rPr>
              <a:t>人を支援</a:t>
            </a:r>
            <a:endParaRPr lang="ja-JP" altLang="en-US" sz="2000" b="1" dirty="0">
              <a:latin typeface="游ゴシック" panose="020B0400000000000000" pitchFamily="50" charset="-128"/>
              <a:ea typeface="游ゴシック" panose="020B0400000000000000" pitchFamily="50" charset="-128"/>
            </a:endParaRPr>
          </a:p>
        </p:txBody>
      </p:sp>
      <p:pic>
        <p:nvPicPr>
          <p:cNvPr id="9" name="図 8">
            <a:extLst>
              <a:ext uri="{FF2B5EF4-FFF2-40B4-BE49-F238E27FC236}">
                <a16:creationId xmlns:a16="http://schemas.microsoft.com/office/drawing/2014/main" id="{F776DFEF-51E5-172D-F4FA-26A9E1F50336}"/>
              </a:ext>
            </a:extLst>
          </p:cNvPr>
          <p:cNvPicPr>
            <a:picLocks noChangeAspect="1"/>
          </p:cNvPicPr>
          <p:nvPr/>
        </p:nvPicPr>
        <p:blipFill>
          <a:blip r:embed="rId3"/>
          <a:stretch>
            <a:fillRect/>
          </a:stretch>
        </p:blipFill>
        <p:spPr>
          <a:xfrm>
            <a:off x="378159" y="2073008"/>
            <a:ext cx="5561643" cy="3188328"/>
          </a:xfrm>
          <a:prstGeom prst="rect">
            <a:avLst/>
          </a:prstGeom>
        </p:spPr>
      </p:pic>
      <p:pic>
        <p:nvPicPr>
          <p:cNvPr id="8" name="図 7">
            <a:extLst>
              <a:ext uri="{FF2B5EF4-FFF2-40B4-BE49-F238E27FC236}">
                <a16:creationId xmlns:a16="http://schemas.microsoft.com/office/drawing/2014/main" id="{F3DEB38E-26D4-04CD-6581-B1090C2728F8}"/>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6252200" y="2050516"/>
            <a:ext cx="5561642" cy="3210820"/>
          </a:xfrm>
          <a:prstGeom prst="rect">
            <a:avLst/>
          </a:prstGeom>
        </p:spPr>
      </p:pic>
    </p:spTree>
    <p:extLst>
      <p:ext uri="{BB962C8B-B14F-4D97-AF65-F5344CB8AC3E}">
        <p14:creationId xmlns:p14="http://schemas.microsoft.com/office/powerpoint/2010/main" val="27785476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正方形/長方形 19">
            <a:extLst>
              <a:ext uri="{FF2B5EF4-FFF2-40B4-BE49-F238E27FC236}">
                <a16:creationId xmlns:a16="http://schemas.microsoft.com/office/drawing/2014/main" id="{7EC80EC9-C4C0-528D-63E3-690B684ABD8A}"/>
              </a:ext>
            </a:extLst>
          </p:cNvPr>
          <p:cNvSpPr/>
          <p:nvPr/>
        </p:nvSpPr>
        <p:spPr>
          <a:xfrm>
            <a:off x="218704" y="1592263"/>
            <a:ext cx="11745947" cy="5149104"/>
          </a:xfrm>
          <a:prstGeom prst="rect">
            <a:avLst/>
          </a:prstGeom>
          <a:solidFill>
            <a:srgbClr val="DCE6F2">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dirty="0">
              <a:latin typeface="游ゴシック" panose="020B0400000000000000" pitchFamily="50" charset="-128"/>
              <a:ea typeface="游ゴシック" panose="020B0400000000000000" pitchFamily="50" charset="-128"/>
            </a:endParaRPr>
          </a:p>
        </p:txBody>
      </p:sp>
      <p:sp>
        <p:nvSpPr>
          <p:cNvPr id="3" name="タイトル 1">
            <a:extLst>
              <a:ext uri="{FF2B5EF4-FFF2-40B4-BE49-F238E27FC236}">
                <a16:creationId xmlns:a16="http://schemas.microsoft.com/office/drawing/2014/main" id="{E71C9515-7340-0F3C-49BD-160BCD68A372}"/>
              </a:ext>
            </a:extLst>
          </p:cNvPr>
          <p:cNvSpPr txBox="1">
            <a:spLocks/>
          </p:cNvSpPr>
          <p:nvPr/>
        </p:nvSpPr>
        <p:spPr>
          <a:xfrm>
            <a:off x="815414" y="428667"/>
            <a:ext cx="7536837" cy="758775"/>
          </a:xfrm>
          <a:prstGeom prst="rect">
            <a:avLst/>
          </a:prstGeom>
        </p:spPr>
        <p:txBody>
          <a:bodyPr anchor="t"/>
          <a:lstStyle>
            <a:lvl1pPr algn="ctr" defTabSz="609630" rtl="0" eaLnBrk="1" latinLnBrk="0" hangingPunct="1">
              <a:spcBef>
                <a:spcPct val="0"/>
              </a:spcBef>
              <a:buNone/>
              <a:defRPr sz="2933" kern="1200">
                <a:solidFill>
                  <a:schemeClr val="tx1"/>
                </a:solidFill>
                <a:latin typeface="+mj-lt"/>
                <a:ea typeface="+mj-ea"/>
                <a:cs typeface="+mj-cs"/>
              </a:defRPr>
            </a:lvl1pPr>
          </a:lstStyle>
          <a:p>
            <a:endParaRPr kumimoji="1" lang="ja-JP" altLang="en-US" dirty="0">
              <a:latin typeface="游ゴシック" panose="020B0400000000000000" pitchFamily="50" charset="-128"/>
              <a:ea typeface="游ゴシック" panose="020B0400000000000000" pitchFamily="50" charset="-128"/>
            </a:endParaRPr>
          </a:p>
        </p:txBody>
      </p:sp>
      <p:grpSp>
        <p:nvGrpSpPr>
          <p:cNvPr id="4" name="グループ化 3">
            <a:extLst>
              <a:ext uri="{FF2B5EF4-FFF2-40B4-BE49-F238E27FC236}">
                <a16:creationId xmlns:a16="http://schemas.microsoft.com/office/drawing/2014/main" id="{8C5C853C-0C59-8D8A-FFDE-34CD69B27954}"/>
              </a:ext>
            </a:extLst>
          </p:cNvPr>
          <p:cNvGrpSpPr/>
          <p:nvPr/>
        </p:nvGrpSpPr>
        <p:grpSpPr>
          <a:xfrm>
            <a:off x="7079965" y="2576499"/>
            <a:ext cx="4512641" cy="606449"/>
            <a:chOff x="7382166" y="1106042"/>
            <a:chExt cx="4512641" cy="606449"/>
          </a:xfrm>
        </p:grpSpPr>
        <p:sp>
          <p:nvSpPr>
            <p:cNvPr id="5" name="タイトル 2">
              <a:extLst>
                <a:ext uri="{FF2B5EF4-FFF2-40B4-BE49-F238E27FC236}">
                  <a16:creationId xmlns:a16="http://schemas.microsoft.com/office/drawing/2014/main" id="{F7C197CF-0142-9E64-79E1-4862712239D1}"/>
                </a:ext>
              </a:extLst>
            </p:cNvPr>
            <p:cNvSpPr txBox="1">
              <a:spLocks/>
            </p:cNvSpPr>
            <p:nvPr/>
          </p:nvSpPr>
          <p:spPr>
            <a:xfrm>
              <a:off x="7382166" y="1111088"/>
              <a:ext cx="1789807" cy="601403"/>
            </a:xfrm>
            <a:prstGeom prst="rect">
              <a:avLst/>
            </a:prstGeom>
          </p:spPr>
          <p:txBody>
            <a:bodyPr vert="horz" lIns="60960" tIns="30480" rIns="60960" bIns="30480" rtlCol="0" anchor="ctr">
              <a:normAutofit fontScale="975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nSpc>
                  <a:spcPct val="80000"/>
                </a:lnSpc>
                <a:spcBef>
                  <a:spcPts val="400"/>
                </a:spcBef>
              </a:pPr>
              <a:r>
                <a:rPr lang="ja-JP" altLang="en-US" sz="2000" b="1" dirty="0">
                  <a:solidFill>
                    <a:sysClr val="windowText" lastClr="000000"/>
                  </a:solidFill>
                  <a:latin typeface="Yu Gothic UI" panose="020B0500000000000000" pitchFamily="50" charset="-128"/>
                  <a:ea typeface="Yu Gothic UI" panose="020B0500000000000000" pitchFamily="50" charset="-128"/>
                </a:rPr>
                <a:t>台湾</a:t>
              </a:r>
              <a:r>
                <a:rPr lang="en-US" altLang="ja-JP" sz="2000" b="1" dirty="0">
                  <a:solidFill>
                    <a:sysClr val="windowText" lastClr="000000"/>
                  </a:solidFill>
                  <a:latin typeface="Yu Gothic UI" panose="020B0500000000000000" pitchFamily="50" charset="-128"/>
                  <a:ea typeface="Yu Gothic UI" panose="020B0500000000000000" pitchFamily="50" charset="-128"/>
                </a:rPr>
                <a:t>: </a:t>
              </a:r>
              <a:r>
                <a:rPr lang="en-US" altLang="ja-JP" sz="4000" b="1" spc="-100" dirty="0">
                  <a:latin typeface="Bahnschrift SemiBold SemiConden" panose="020B0502040204020203" pitchFamily="34" charset="0"/>
                </a:rPr>
                <a:t>89</a:t>
              </a:r>
              <a:r>
                <a:rPr lang="ja-JP" altLang="en-US" sz="2000" b="1" dirty="0">
                  <a:solidFill>
                    <a:sysClr val="windowText" lastClr="000000"/>
                  </a:solidFill>
                  <a:latin typeface="Yu Gothic UI" panose="020B0500000000000000" pitchFamily="50" charset="-128"/>
                  <a:ea typeface="Yu Gothic UI" panose="020B0500000000000000" pitchFamily="50" charset="-128"/>
                </a:rPr>
                <a:t>人</a:t>
              </a:r>
              <a:endParaRPr lang="en-US" altLang="ja-JP" sz="2400" b="1" spc="-113" dirty="0">
                <a:ln>
                  <a:solidFill>
                    <a:schemeClr val="tx1"/>
                  </a:solidFill>
                </a:ln>
                <a:solidFill>
                  <a:srgbClr val="81C343"/>
                </a:solidFill>
                <a:latin typeface="游ゴシック" panose="020B0400000000000000" pitchFamily="50" charset="-128"/>
                <a:ea typeface="游ゴシック" panose="020B0400000000000000" pitchFamily="50" charset="-128"/>
                <a:cs typeface="+mn-cs"/>
              </a:endParaRPr>
            </a:p>
          </p:txBody>
        </p:sp>
        <p:sp>
          <p:nvSpPr>
            <p:cNvPr id="6" name="タイトル 2">
              <a:extLst>
                <a:ext uri="{FF2B5EF4-FFF2-40B4-BE49-F238E27FC236}">
                  <a16:creationId xmlns:a16="http://schemas.microsoft.com/office/drawing/2014/main" id="{6E1F1476-2735-3DA2-E16F-AC8E4E412206}"/>
                </a:ext>
              </a:extLst>
            </p:cNvPr>
            <p:cNvSpPr txBox="1">
              <a:spLocks/>
            </p:cNvSpPr>
            <p:nvPr/>
          </p:nvSpPr>
          <p:spPr>
            <a:xfrm>
              <a:off x="8820286" y="1111088"/>
              <a:ext cx="1789807" cy="601403"/>
            </a:xfrm>
            <a:prstGeom prst="rect">
              <a:avLst/>
            </a:prstGeom>
          </p:spPr>
          <p:txBody>
            <a:bodyPr vert="horz" lIns="60960" tIns="30480" rIns="60960" bIns="30480" rtlCol="0" anchor="ctr">
              <a:normAutofit fontScale="975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nSpc>
                  <a:spcPct val="80000"/>
                </a:lnSpc>
                <a:spcBef>
                  <a:spcPts val="400"/>
                </a:spcBef>
              </a:pPr>
              <a:r>
                <a:rPr lang="ja-JP" altLang="en-US" sz="2000" b="1" dirty="0">
                  <a:solidFill>
                    <a:sysClr val="windowText" lastClr="000000"/>
                  </a:solidFill>
                  <a:latin typeface="Yu Gothic UI" panose="020B0500000000000000" pitchFamily="50" charset="-128"/>
                  <a:ea typeface="Yu Gothic UI" panose="020B0500000000000000" pitchFamily="50" charset="-128"/>
                </a:rPr>
                <a:t>中国</a:t>
              </a:r>
              <a:r>
                <a:rPr lang="en-US" altLang="ja-JP" sz="2000" b="1" dirty="0">
                  <a:solidFill>
                    <a:sysClr val="windowText" lastClr="000000"/>
                  </a:solidFill>
                  <a:latin typeface="Yu Gothic UI" panose="020B0500000000000000" pitchFamily="50" charset="-128"/>
                  <a:ea typeface="Yu Gothic UI" panose="020B0500000000000000" pitchFamily="50" charset="-128"/>
                </a:rPr>
                <a:t>: </a:t>
              </a:r>
              <a:r>
                <a:rPr lang="en-US" altLang="ja-JP" sz="4000" b="1" spc="-100" dirty="0">
                  <a:latin typeface="Bahnschrift SemiBold SemiConden" panose="020B0502040204020203" pitchFamily="34" charset="0"/>
                </a:rPr>
                <a:t>76</a:t>
              </a:r>
              <a:r>
                <a:rPr lang="ja-JP" altLang="en-US" sz="2000" b="1" dirty="0">
                  <a:solidFill>
                    <a:sysClr val="windowText" lastClr="000000"/>
                  </a:solidFill>
                  <a:latin typeface="Yu Gothic UI" panose="020B0500000000000000" pitchFamily="50" charset="-128"/>
                  <a:ea typeface="Yu Gothic UI" panose="020B0500000000000000" pitchFamily="50" charset="-128"/>
                </a:rPr>
                <a:t>人</a:t>
              </a:r>
              <a:endParaRPr lang="en-US" altLang="ja-JP" sz="2400" b="1" spc="-113" dirty="0">
                <a:ln>
                  <a:solidFill>
                    <a:schemeClr val="tx1"/>
                  </a:solidFill>
                </a:ln>
                <a:solidFill>
                  <a:srgbClr val="81C343"/>
                </a:solidFill>
                <a:latin typeface="游ゴシック" panose="020B0400000000000000" pitchFamily="50" charset="-128"/>
                <a:ea typeface="游ゴシック" panose="020B0400000000000000" pitchFamily="50" charset="-128"/>
                <a:cs typeface="+mn-cs"/>
              </a:endParaRPr>
            </a:p>
          </p:txBody>
        </p:sp>
        <p:sp>
          <p:nvSpPr>
            <p:cNvPr id="7" name="タイトル 2">
              <a:extLst>
                <a:ext uri="{FF2B5EF4-FFF2-40B4-BE49-F238E27FC236}">
                  <a16:creationId xmlns:a16="http://schemas.microsoft.com/office/drawing/2014/main" id="{53C4651D-5D86-462A-FEDF-1D56C18C69B9}"/>
                </a:ext>
              </a:extLst>
            </p:cNvPr>
            <p:cNvSpPr txBox="1">
              <a:spLocks/>
            </p:cNvSpPr>
            <p:nvPr/>
          </p:nvSpPr>
          <p:spPr>
            <a:xfrm>
              <a:off x="10345989" y="1106042"/>
              <a:ext cx="1548818" cy="601403"/>
            </a:xfrm>
            <a:prstGeom prst="rect">
              <a:avLst/>
            </a:prstGeom>
          </p:spPr>
          <p:txBody>
            <a:bodyPr vert="horz" lIns="60960" tIns="30480" rIns="60960" bIns="30480" rtlCol="0" anchor="ctr">
              <a:normAutofit fontScale="975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nSpc>
                  <a:spcPct val="80000"/>
                </a:lnSpc>
                <a:spcBef>
                  <a:spcPts val="400"/>
                </a:spcBef>
              </a:pPr>
              <a:r>
                <a:rPr lang="ja-JP" altLang="en-US" sz="2000" b="1" dirty="0">
                  <a:solidFill>
                    <a:sysClr val="windowText" lastClr="000000"/>
                  </a:solidFill>
                  <a:latin typeface="Yu Gothic UI" panose="020B0500000000000000" pitchFamily="50" charset="-128"/>
                  <a:ea typeface="Yu Gothic UI" panose="020B0500000000000000" pitchFamily="50" charset="-128"/>
                </a:rPr>
                <a:t>韓国</a:t>
              </a:r>
              <a:r>
                <a:rPr lang="en-US" altLang="ja-JP" sz="2000" b="1" dirty="0">
                  <a:solidFill>
                    <a:sysClr val="windowText" lastClr="000000"/>
                  </a:solidFill>
                  <a:latin typeface="Yu Gothic UI" panose="020B0500000000000000" pitchFamily="50" charset="-128"/>
                  <a:ea typeface="Yu Gothic UI" panose="020B0500000000000000" pitchFamily="50" charset="-128"/>
                </a:rPr>
                <a:t>:</a:t>
              </a:r>
              <a:r>
                <a:rPr lang="ja-JP" altLang="en-US" sz="2000" b="1" dirty="0">
                  <a:solidFill>
                    <a:sysClr val="windowText" lastClr="000000"/>
                  </a:solidFill>
                  <a:latin typeface="Yu Gothic UI" panose="020B0500000000000000" pitchFamily="50" charset="-128"/>
                  <a:ea typeface="Yu Gothic UI" panose="020B0500000000000000" pitchFamily="50" charset="-128"/>
                </a:rPr>
                <a:t> </a:t>
              </a:r>
              <a:r>
                <a:rPr lang="en-US" altLang="ja-JP" sz="4000" b="1" spc="-100" dirty="0">
                  <a:latin typeface="Bahnschrift SemiBold SemiConden" panose="020B0502040204020203" pitchFamily="34" charset="0"/>
                </a:rPr>
                <a:t>72</a:t>
              </a:r>
              <a:r>
                <a:rPr lang="ja-JP" altLang="en-US" sz="2000" b="1" dirty="0">
                  <a:solidFill>
                    <a:sysClr val="windowText" lastClr="000000"/>
                  </a:solidFill>
                  <a:latin typeface="Yu Gothic UI" panose="020B0500000000000000" pitchFamily="50" charset="-128"/>
                  <a:ea typeface="Yu Gothic UI" panose="020B0500000000000000" pitchFamily="50" charset="-128"/>
                </a:rPr>
                <a:t>人</a:t>
              </a:r>
              <a:endParaRPr lang="en-US" altLang="ja-JP" sz="2800" b="1" spc="-113" dirty="0">
                <a:ln>
                  <a:solidFill>
                    <a:schemeClr val="tx1"/>
                  </a:solidFill>
                </a:ln>
                <a:solidFill>
                  <a:srgbClr val="81C343"/>
                </a:solidFill>
                <a:latin typeface="游ゴシック" panose="020B0400000000000000" pitchFamily="50" charset="-128"/>
                <a:ea typeface="游ゴシック" panose="020B0400000000000000" pitchFamily="50" charset="-128"/>
                <a:cs typeface="+mn-cs"/>
              </a:endParaRPr>
            </a:p>
          </p:txBody>
        </p:sp>
      </p:grpSp>
      <p:sp>
        <p:nvSpPr>
          <p:cNvPr id="8" name="タイトル 2">
            <a:extLst>
              <a:ext uri="{FF2B5EF4-FFF2-40B4-BE49-F238E27FC236}">
                <a16:creationId xmlns:a16="http://schemas.microsoft.com/office/drawing/2014/main" id="{DFCF86EF-12E1-D399-1D7C-F170A1100B84}"/>
              </a:ext>
            </a:extLst>
          </p:cNvPr>
          <p:cNvSpPr txBox="1">
            <a:spLocks/>
          </p:cNvSpPr>
          <p:nvPr/>
        </p:nvSpPr>
        <p:spPr>
          <a:xfrm>
            <a:off x="7896125" y="1912355"/>
            <a:ext cx="2880320" cy="443465"/>
          </a:xfrm>
          <a:prstGeom prst="rect">
            <a:avLst/>
          </a:prstGeom>
          <a:solidFill>
            <a:schemeClr val="accent6"/>
          </a:solidFill>
          <a:ln>
            <a:noFill/>
          </a:ln>
        </p:spPr>
        <p:txBody>
          <a:bodyPr vert="horz" lIns="60960" tIns="96000" rIns="60960" bIns="3048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nSpc>
                <a:spcPct val="80000"/>
              </a:lnSpc>
              <a:spcBef>
                <a:spcPts val="400"/>
              </a:spcBef>
            </a:pPr>
            <a:r>
              <a:rPr lang="ja-JP" altLang="en-US" sz="2400" b="1" dirty="0">
                <a:solidFill>
                  <a:schemeClr val="bg1"/>
                </a:solidFill>
                <a:latin typeface="Yu Gothic UI" panose="020B0500000000000000" pitchFamily="50" charset="-128"/>
                <a:ea typeface="Yu Gothic UI" panose="020B0500000000000000" pitchFamily="50" charset="-128"/>
              </a:rPr>
              <a:t>出身国・地域 </a:t>
            </a:r>
            <a:r>
              <a:rPr lang="en-US" altLang="ja-JP" sz="2400" b="1" dirty="0">
                <a:solidFill>
                  <a:schemeClr val="bg1"/>
                </a:solidFill>
                <a:latin typeface="Yu Gothic UI" panose="020B0500000000000000" pitchFamily="50" charset="-128"/>
                <a:ea typeface="Yu Gothic UI" panose="020B0500000000000000" pitchFamily="50" charset="-128"/>
              </a:rPr>
              <a:t>TOP</a:t>
            </a:r>
            <a:r>
              <a:rPr lang="ja-JP" altLang="en-US" sz="2400" b="1" dirty="0">
                <a:solidFill>
                  <a:schemeClr val="bg1"/>
                </a:solidFill>
                <a:latin typeface="Yu Gothic UI" panose="020B0500000000000000" pitchFamily="50" charset="-128"/>
                <a:ea typeface="Yu Gothic UI" panose="020B0500000000000000" pitchFamily="50" charset="-128"/>
              </a:rPr>
              <a:t>３</a:t>
            </a:r>
            <a:endParaRPr lang="en-US" altLang="ja-JP" sz="4000" b="1" spc="-113" dirty="0">
              <a:ln>
                <a:solidFill>
                  <a:schemeClr val="tx1"/>
                </a:solidFill>
              </a:ln>
              <a:solidFill>
                <a:schemeClr val="bg1"/>
              </a:solidFill>
              <a:latin typeface="游ゴシック" panose="020B0400000000000000" pitchFamily="50" charset="-128"/>
              <a:ea typeface="游ゴシック" panose="020B0400000000000000" pitchFamily="50" charset="-128"/>
              <a:cs typeface="+mn-cs"/>
            </a:endParaRPr>
          </a:p>
        </p:txBody>
      </p:sp>
      <p:sp>
        <p:nvSpPr>
          <p:cNvPr id="43" name="タイトル 2">
            <a:extLst>
              <a:ext uri="{FF2B5EF4-FFF2-40B4-BE49-F238E27FC236}">
                <a16:creationId xmlns:a16="http://schemas.microsoft.com/office/drawing/2014/main" id="{5E8E3105-4801-1B1C-55AF-C183A59520BE}"/>
              </a:ext>
            </a:extLst>
          </p:cNvPr>
          <p:cNvSpPr txBox="1">
            <a:spLocks/>
          </p:cNvSpPr>
          <p:nvPr/>
        </p:nvSpPr>
        <p:spPr>
          <a:xfrm>
            <a:off x="4535682" y="1999748"/>
            <a:ext cx="2544283" cy="882351"/>
          </a:xfrm>
          <a:prstGeom prst="rect">
            <a:avLst/>
          </a:prstGeom>
        </p:spPr>
        <p:txBody>
          <a:bodyPr vert="horz" lIns="60960" tIns="30480" rIns="60960" bIns="3048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altLang="ja-JP" sz="11500" b="1" spc="-100" dirty="0">
                <a:latin typeface="Bahnschrift SemiBold SemiConden" panose="020B0502040204020203" pitchFamily="34" charset="0"/>
              </a:rPr>
              <a:t>316</a:t>
            </a:r>
            <a:r>
              <a:rPr lang="ja-JP" altLang="en-US" sz="5400" b="1" spc="-100" dirty="0">
                <a:latin typeface="Bahnschrift SemiBold SemiConden" panose="020B0502040204020203" pitchFamily="34" charset="0"/>
              </a:rPr>
              <a:t>人</a:t>
            </a:r>
          </a:p>
        </p:txBody>
      </p:sp>
      <p:sp>
        <p:nvSpPr>
          <p:cNvPr id="44" name="正方形/長方形 43">
            <a:extLst>
              <a:ext uri="{FF2B5EF4-FFF2-40B4-BE49-F238E27FC236}">
                <a16:creationId xmlns:a16="http://schemas.microsoft.com/office/drawing/2014/main" id="{CF88958E-2D45-B73B-7444-3A9CE63979D7}"/>
              </a:ext>
            </a:extLst>
          </p:cNvPr>
          <p:cNvSpPr/>
          <p:nvPr/>
        </p:nvSpPr>
        <p:spPr>
          <a:xfrm rot="5400000">
            <a:off x="5442290" y="1970114"/>
            <a:ext cx="155540" cy="2232000"/>
          </a:xfrm>
          <a:prstGeom prst="rect">
            <a:avLst/>
          </a:prstGeom>
          <a:solidFill>
            <a:srgbClr val="FFFF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vert="horz" lIns="120000" tIns="0" rIns="120000" rtlCol="0" anchor="ctr"/>
          <a:lstStyle/>
          <a:p>
            <a:pPr>
              <a:lnSpc>
                <a:spcPts val="6000"/>
              </a:lnSpc>
            </a:pPr>
            <a:endParaRPr kumimoji="1" lang="ja-JP" altLang="en-US" sz="5400" b="1" dirty="0">
              <a:ln>
                <a:solidFill>
                  <a:schemeClr val="tx1"/>
                </a:solidFill>
              </a:ln>
              <a:solidFill>
                <a:srgbClr val="FFE737"/>
              </a:solidFill>
              <a:latin typeface="+mj-ea"/>
              <a:ea typeface="+mj-ea"/>
            </a:endParaRPr>
          </a:p>
        </p:txBody>
      </p:sp>
      <p:sp>
        <p:nvSpPr>
          <p:cNvPr id="9" name="タイトル 2">
            <a:extLst>
              <a:ext uri="{FF2B5EF4-FFF2-40B4-BE49-F238E27FC236}">
                <a16:creationId xmlns:a16="http://schemas.microsoft.com/office/drawing/2014/main" id="{4B8702E6-6AFC-4481-7E5E-324BAAEE807C}"/>
              </a:ext>
            </a:extLst>
          </p:cNvPr>
          <p:cNvSpPr txBox="1">
            <a:spLocks/>
          </p:cNvSpPr>
          <p:nvPr/>
        </p:nvSpPr>
        <p:spPr>
          <a:xfrm>
            <a:off x="695400" y="1912355"/>
            <a:ext cx="3301425" cy="1251529"/>
          </a:xfrm>
          <a:prstGeom prst="rect">
            <a:avLst/>
          </a:prstGeom>
          <a:solidFill>
            <a:schemeClr val="accent6"/>
          </a:solidFill>
          <a:ln>
            <a:noFill/>
          </a:ln>
        </p:spPr>
        <p:txBody>
          <a:bodyPr vert="horz" lIns="60960" tIns="96000" rIns="60960" bIns="3048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nSpc>
                <a:spcPct val="80000"/>
              </a:lnSpc>
              <a:spcBef>
                <a:spcPts val="1200"/>
              </a:spcBef>
            </a:pPr>
            <a:r>
              <a:rPr lang="ja-JP" altLang="en-US" sz="2800" b="1" dirty="0">
                <a:solidFill>
                  <a:schemeClr val="bg1"/>
                </a:solidFill>
                <a:latin typeface="Yu Gothic UI" panose="020B0500000000000000" pitchFamily="50" charset="-128"/>
                <a:ea typeface="Yu Gothic UI" panose="020B0500000000000000" pitchFamily="50" charset="-128"/>
              </a:rPr>
              <a:t>ロータリー会員になった</a:t>
            </a:r>
            <a:endParaRPr lang="en-US" altLang="ja-JP" sz="2800" b="1" dirty="0">
              <a:solidFill>
                <a:schemeClr val="bg1"/>
              </a:solidFill>
              <a:latin typeface="Yu Gothic UI" panose="020B0500000000000000" pitchFamily="50" charset="-128"/>
              <a:ea typeface="Yu Gothic UI" panose="020B0500000000000000" pitchFamily="50" charset="-128"/>
            </a:endParaRPr>
          </a:p>
          <a:p>
            <a:pPr>
              <a:lnSpc>
                <a:spcPct val="80000"/>
              </a:lnSpc>
              <a:spcBef>
                <a:spcPts val="1200"/>
              </a:spcBef>
            </a:pPr>
            <a:r>
              <a:rPr lang="ja-JP" altLang="en-US" sz="2800" b="1" dirty="0">
                <a:solidFill>
                  <a:schemeClr val="bg1"/>
                </a:solidFill>
                <a:latin typeface="Yu Gothic UI" panose="020B0500000000000000" pitchFamily="50" charset="-128"/>
                <a:ea typeface="Yu Gothic UI" panose="020B0500000000000000" pitchFamily="50" charset="-128"/>
              </a:rPr>
              <a:t>米山学友</a:t>
            </a:r>
          </a:p>
        </p:txBody>
      </p:sp>
      <p:sp>
        <p:nvSpPr>
          <p:cNvPr id="18" name="タイトル 2">
            <a:extLst>
              <a:ext uri="{FF2B5EF4-FFF2-40B4-BE49-F238E27FC236}">
                <a16:creationId xmlns:a16="http://schemas.microsoft.com/office/drawing/2014/main" id="{DCCBAAA2-1F5B-069E-932F-2624ACDFC774}"/>
              </a:ext>
            </a:extLst>
          </p:cNvPr>
          <p:cNvSpPr txBox="1">
            <a:spLocks/>
          </p:cNvSpPr>
          <p:nvPr/>
        </p:nvSpPr>
        <p:spPr>
          <a:xfrm>
            <a:off x="695400" y="3141493"/>
            <a:ext cx="3301425" cy="90000"/>
          </a:xfrm>
          <a:prstGeom prst="rect">
            <a:avLst/>
          </a:prstGeom>
          <a:solidFill>
            <a:srgbClr val="FFFFCC"/>
          </a:solidFill>
          <a:ln>
            <a:noFill/>
          </a:ln>
        </p:spPr>
        <p:txBody>
          <a:bodyPr vert="horz" lIns="60960" tIns="96000" rIns="60960" bIns="3048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nSpc>
                <a:spcPct val="80000"/>
              </a:lnSpc>
              <a:spcBef>
                <a:spcPts val="1200"/>
              </a:spcBef>
            </a:pPr>
            <a:endParaRPr lang="ja-JP" altLang="en-US" sz="2400" b="1" dirty="0">
              <a:solidFill>
                <a:schemeClr val="bg1"/>
              </a:solidFill>
              <a:latin typeface="Yu Gothic UI" panose="020B0500000000000000" pitchFamily="50" charset="-128"/>
              <a:ea typeface="Yu Gothic UI" panose="020B0500000000000000" pitchFamily="50" charset="-128"/>
            </a:endParaRPr>
          </a:p>
        </p:txBody>
      </p:sp>
      <p:sp>
        <p:nvSpPr>
          <p:cNvPr id="10" name="四角形: 角を丸くする 9">
            <a:extLst>
              <a:ext uri="{FF2B5EF4-FFF2-40B4-BE49-F238E27FC236}">
                <a16:creationId xmlns:a16="http://schemas.microsoft.com/office/drawing/2014/main" id="{BEF975D1-F75E-6B09-99E3-5B7B57D472D9}"/>
              </a:ext>
            </a:extLst>
          </p:cNvPr>
          <p:cNvSpPr/>
          <p:nvPr/>
        </p:nvSpPr>
        <p:spPr>
          <a:xfrm>
            <a:off x="3529103" y="4153424"/>
            <a:ext cx="4028400" cy="2044577"/>
          </a:xfrm>
          <a:prstGeom prst="roundRect">
            <a:avLst>
              <a:gd name="adj" fmla="val 0"/>
            </a:avLst>
          </a:prstGeom>
          <a:solidFill>
            <a:srgbClr val="FAE7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タイトル 2">
            <a:extLst>
              <a:ext uri="{FF2B5EF4-FFF2-40B4-BE49-F238E27FC236}">
                <a16:creationId xmlns:a16="http://schemas.microsoft.com/office/drawing/2014/main" id="{DD6C1B89-3C7D-C72F-45CA-005EEE74031F}"/>
              </a:ext>
            </a:extLst>
          </p:cNvPr>
          <p:cNvSpPr txBox="1">
            <a:spLocks/>
          </p:cNvSpPr>
          <p:nvPr/>
        </p:nvSpPr>
        <p:spPr>
          <a:xfrm>
            <a:off x="3467708" y="4473117"/>
            <a:ext cx="2577572" cy="792087"/>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spcBef>
                <a:spcPts val="0"/>
              </a:spcBef>
              <a:spcAft>
                <a:spcPts val="1200"/>
              </a:spcAft>
            </a:pPr>
            <a:r>
              <a:rPr lang="ja-JP" altLang="en-US" sz="2400" spc="200" dirty="0">
                <a:ln>
                  <a:solidFill>
                    <a:schemeClr val="tx1"/>
                  </a:solidFill>
                </a:ln>
                <a:solidFill>
                  <a:sysClr val="windowText" lastClr="000000"/>
                </a:solidFill>
                <a:latin typeface="游ゴシック Medium" panose="020B0500000000000000" pitchFamily="50" charset="-128"/>
                <a:ea typeface="游ゴシック Medium" panose="020B0500000000000000" pitchFamily="50" charset="-128"/>
                <a:cs typeface="+mn-cs"/>
              </a:rPr>
              <a:t>林 岳 毅</a:t>
            </a:r>
            <a:r>
              <a:rPr lang="ja-JP" altLang="en-US" sz="2000" dirty="0">
                <a:ln>
                  <a:solidFill>
                    <a:schemeClr val="tx1"/>
                  </a:solidFill>
                </a:ln>
                <a:latin typeface="游ゴシック Medium" panose="020B0500000000000000" pitchFamily="50" charset="-128"/>
                <a:ea typeface="游ゴシック Medium" panose="020B0500000000000000" pitchFamily="50" charset="-128"/>
                <a:cs typeface="+mn-cs"/>
              </a:rPr>
              <a:t>さん</a:t>
            </a:r>
            <a:endParaRPr lang="en-US" altLang="ja-JP" sz="2400" dirty="0">
              <a:ln>
                <a:solidFill>
                  <a:schemeClr val="tx1"/>
                </a:solidFill>
              </a:ln>
              <a:latin typeface="游ゴシック Medium" panose="020B0500000000000000" pitchFamily="50" charset="-128"/>
              <a:ea typeface="游ゴシック Medium" panose="020B0500000000000000" pitchFamily="50" charset="-128"/>
              <a:cs typeface="+mn-cs"/>
            </a:endParaRPr>
          </a:p>
          <a:p>
            <a:pPr>
              <a:spcBef>
                <a:spcPts val="0"/>
              </a:spcBef>
            </a:pPr>
            <a:r>
              <a:rPr lang="ja-JP" altLang="en-US" sz="2400" dirty="0">
                <a:ln>
                  <a:solidFill>
                    <a:schemeClr val="tx1"/>
                  </a:solidFill>
                </a:ln>
                <a:latin typeface="游ゴシック Medium" panose="020B0500000000000000" pitchFamily="50" charset="-128"/>
                <a:ea typeface="游ゴシック Medium" panose="020B0500000000000000" pitchFamily="50" charset="-128"/>
                <a:cs typeface="+mn-cs"/>
              </a:rPr>
              <a:t>台中文心</a:t>
            </a:r>
            <a:r>
              <a:rPr lang="en-US" altLang="ja-JP" sz="2400" dirty="0">
                <a:ln>
                  <a:solidFill>
                    <a:schemeClr val="tx1"/>
                  </a:solidFill>
                </a:ln>
                <a:latin typeface="游ゴシック Medium" panose="020B0500000000000000" pitchFamily="50" charset="-128"/>
                <a:ea typeface="游ゴシック Medium" panose="020B0500000000000000" pitchFamily="50" charset="-128"/>
                <a:cs typeface="+mn-cs"/>
              </a:rPr>
              <a:t>RC</a:t>
            </a:r>
            <a:r>
              <a:rPr lang="ja-JP" altLang="en-US" sz="2400" dirty="0">
                <a:ln>
                  <a:solidFill>
                    <a:schemeClr val="tx1"/>
                  </a:solidFill>
                </a:ln>
                <a:latin typeface="游ゴシック Medium" panose="020B0500000000000000" pitchFamily="50" charset="-128"/>
                <a:ea typeface="游ゴシック Medium" panose="020B0500000000000000" pitchFamily="50" charset="-128"/>
                <a:cs typeface="+mn-cs"/>
              </a:rPr>
              <a:t>会長</a:t>
            </a:r>
            <a:endParaRPr lang="en-US" altLang="ja-JP" dirty="0">
              <a:ln>
                <a:solidFill>
                  <a:schemeClr val="tx1"/>
                </a:solidFill>
              </a:ln>
              <a:latin typeface="游ゴシック Medium" panose="020B0500000000000000" pitchFamily="50" charset="-128"/>
              <a:ea typeface="游ゴシック Medium" panose="020B0500000000000000" pitchFamily="50" charset="-128"/>
              <a:cs typeface="+mn-cs"/>
            </a:endParaRPr>
          </a:p>
        </p:txBody>
      </p:sp>
      <p:sp useBgFill="1">
        <p:nvSpPr>
          <p:cNvPr id="16" name="タイトル 2">
            <a:extLst>
              <a:ext uri="{FF2B5EF4-FFF2-40B4-BE49-F238E27FC236}">
                <a16:creationId xmlns:a16="http://schemas.microsoft.com/office/drawing/2014/main" id="{0A42C681-206F-3115-2E0D-BAC14F8F939F}"/>
              </a:ext>
            </a:extLst>
          </p:cNvPr>
          <p:cNvSpPr txBox="1">
            <a:spLocks/>
          </p:cNvSpPr>
          <p:nvPr/>
        </p:nvSpPr>
        <p:spPr>
          <a:xfrm>
            <a:off x="3823745" y="5468623"/>
            <a:ext cx="1788213" cy="498873"/>
          </a:xfrm>
          <a:prstGeom prst="rect">
            <a:avLst/>
          </a:prstGeom>
          <a:ln>
            <a:noFill/>
          </a:ln>
          <a:effectLst>
            <a:outerShdw blurRad="50800" dist="38100" dir="2700000" algn="tl" rotWithShape="0">
              <a:prstClr val="black">
                <a:alpha val="40000"/>
              </a:prstClr>
            </a:outerShdw>
          </a:effectLst>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spcBef>
                <a:spcPts val="600"/>
              </a:spcBef>
            </a:pPr>
            <a:r>
              <a:rPr lang="en-US" altLang="ja-JP" sz="2000"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rPr>
              <a:t>3</a:t>
            </a:r>
            <a:r>
              <a:rPr lang="en-US" altLang="ja-JP" sz="2000" dirty="0">
                <a:ln>
                  <a:solidFill>
                    <a:schemeClr val="tx1"/>
                  </a:solidFill>
                </a:ln>
                <a:solidFill>
                  <a:sysClr val="windowText" lastClr="000000"/>
                </a:solidFill>
                <a:latin typeface="Yu Gothic UI" panose="020B0500000000000000" pitchFamily="50" charset="-128"/>
                <a:ea typeface="Yu Gothic UI" panose="020B0500000000000000" pitchFamily="50" charset="-128"/>
              </a:rPr>
              <a:t>4</a:t>
            </a:r>
            <a:r>
              <a:rPr lang="en-US" altLang="ja-JP" sz="2000"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rPr>
              <a:t>61</a:t>
            </a:r>
            <a:r>
              <a:rPr lang="ja-JP" altLang="en-US" sz="2000"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rPr>
              <a:t>地区</a:t>
            </a:r>
            <a:endParaRPr lang="en-US" altLang="ja-JP" sz="4000" dirty="0">
              <a:ln>
                <a:solidFill>
                  <a:schemeClr val="tx1"/>
                </a:solidFill>
              </a:ln>
              <a:solidFill>
                <a:srgbClr val="81C343"/>
              </a:solidFill>
              <a:latin typeface="游ゴシック" panose="020B0400000000000000" pitchFamily="50" charset="-128"/>
              <a:ea typeface="游ゴシック" panose="020B0400000000000000" pitchFamily="50" charset="-128"/>
              <a:cs typeface="+mn-cs"/>
            </a:endParaRPr>
          </a:p>
        </p:txBody>
      </p:sp>
      <p:sp>
        <p:nvSpPr>
          <p:cNvPr id="19" name="四角形: 角を丸くする 18">
            <a:extLst>
              <a:ext uri="{FF2B5EF4-FFF2-40B4-BE49-F238E27FC236}">
                <a16:creationId xmlns:a16="http://schemas.microsoft.com/office/drawing/2014/main" id="{2251559B-F75F-ED98-90AD-FB6CB884BE7A}"/>
              </a:ext>
            </a:extLst>
          </p:cNvPr>
          <p:cNvSpPr/>
          <p:nvPr/>
        </p:nvSpPr>
        <p:spPr>
          <a:xfrm>
            <a:off x="7744157" y="4174932"/>
            <a:ext cx="4027844" cy="2044577"/>
          </a:xfrm>
          <a:prstGeom prst="roundRect">
            <a:avLst>
              <a:gd name="adj" fmla="val 0"/>
            </a:avLst>
          </a:prstGeom>
          <a:solidFill>
            <a:srgbClr val="FAE7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タイトル 2">
            <a:extLst>
              <a:ext uri="{FF2B5EF4-FFF2-40B4-BE49-F238E27FC236}">
                <a16:creationId xmlns:a16="http://schemas.microsoft.com/office/drawing/2014/main" id="{7622268B-4DBC-989A-CAEE-076AF2FB825B}"/>
              </a:ext>
            </a:extLst>
          </p:cNvPr>
          <p:cNvSpPr txBox="1">
            <a:spLocks/>
          </p:cNvSpPr>
          <p:nvPr/>
        </p:nvSpPr>
        <p:spPr>
          <a:xfrm>
            <a:off x="7744157" y="4473117"/>
            <a:ext cx="2435291" cy="792087"/>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spcBef>
                <a:spcPts val="0"/>
              </a:spcBef>
              <a:spcAft>
                <a:spcPts val="1200"/>
              </a:spcAft>
            </a:pPr>
            <a:r>
              <a:rPr lang="ja-JP" altLang="en-US" sz="2400" spc="200" dirty="0">
                <a:ln>
                  <a:solidFill>
                    <a:schemeClr val="tx1"/>
                  </a:solidFill>
                </a:ln>
                <a:solidFill>
                  <a:sysClr val="windowText" lastClr="000000"/>
                </a:solidFill>
                <a:latin typeface="游ゴシック Medium" panose="020B0500000000000000" pitchFamily="50" charset="-128"/>
                <a:ea typeface="游ゴシック Medium" panose="020B0500000000000000" pitchFamily="50" charset="-128"/>
                <a:cs typeface="+mn-cs"/>
              </a:rPr>
              <a:t>張 朔源</a:t>
            </a:r>
            <a:r>
              <a:rPr lang="ja-JP" altLang="en-US" sz="2000" dirty="0">
                <a:ln>
                  <a:solidFill>
                    <a:schemeClr val="tx1"/>
                  </a:solidFill>
                </a:ln>
                <a:solidFill>
                  <a:sysClr val="windowText" lastClr="000000"/>
                </a:solidFill>
                <a:latin typeface="游ゴシック Medium" panose="020B0500000000000000" pitchFamily="50" charset="-128"/>
                <a:ea typeface="游ゴシック Medium" panose="020B0500000000000000" pitchFamily="50" charset="-128"/>
                <a:cs typeface="+mn-cs"/>
              </a:rPr>
              <a:t>さん</a:t>
            </a:r>
            <a:endParaRPr lang="en-US" altLang="ja-JP" sz="2000" dirty="0">
              <a:ln>
                <a:solidFill>
                  <a:schemeClr val="tx1"/>
                </a:solidFill>
              </a:ln>
              <a:solidFill>
                <a:sysClr val="windowText" lastClr="000000"/>
              </a:solidFill>
              <a:latin typeface="游ゴシック Medium" panose="020B0500000000000000" pitchFamily="50" charset="-128"/>
              <a:ea typeface="游ゴシック Medium" panose="020B0500000000000000" pitchFamily="50" charset="-128"/>
              <a:cs typeface="+mn-cs"/>
            </a:endParaRPr>
          </a:p>
          <a:p>
            <a:pPr>
              <a:spcBef>
                <a:spcPts val="600"/>
              </a:spcBef>
            </a:pPr>
            <a:r>
              <a:rPr lang="ja-JP" altLang="en-US" sz="2400" dirty="0">
                <a:ln>
                  <a:solidFill>
                    <a:schemeClr val="tx1"/>
                  </a:solidFill>
                </a:ln>
                <a:solidFill>
                  <a:sysClr val="windowText" lastClr="000000"/>
                </a:solidFill>
                <a:latin typeface="游ゴシック Medium" panose="020B0500000000000000" pitchFamily="50" charset="-128"/>
                <a:ea typeface="游ゴシック Medium" panose="020B0500000000000000" pitchFamily="50" charset="-128"/>
                <a:cs typeface="+mn-cs"/>
              </a:rPr>
              <a:t>茨城</a:t>
            </a:r>
            <a:r>
              <a:rPr lang="en-US" altLang="ja-JP" sz="2400" dirty="0">
                <a:ln>
                  <a:solidFill>
                    <a:schemeClr val="tx1"/>
                  </a:solidFill>
                </a:ln>
                <a:solidFill>
                  <a:sysClr val="windowText" lastClr="000000"/>
                </a:solidFill>
                <a:latin typeface="游ゴシック Medium" panose="020B0500000000000000" pitchFamily="50" charset="-128"/>
                <a:ea typeface="游ゴシック Medium" panose="020B0500000000000000" pitchFamily="50" charset="-128"/>
                <a:cs typeface="+mn-cs"/>
              </a:rPr>
              <a:t>R</a:t>
            </a:r>
            <a:r>
              <a:rPr lang="en-US" altLang="ja-JP" sz="2400" dirty="0">
                <a:ln>
                  <a:solidFill>
                    <a:schemeClr val="tx1"/>
                  </a:solidFill>
                </a:ln>
                <a:solidFill>
                  <a:sysClr val="windowText" lastClr="000000"/>
                </a:solidFill>
                <a:latin typeface="游ゴシック Medium" panose="020B0500000000000000" pitchFamily="50" charset="-128"/>
                <a:ea typeface="游ゴシック Medium" panose="020B0500000000000000" pitchFamily="50" charset="-128"/>
              </a:rPr>
              <a:t>E</a:t>
            </a:r>
            <a:r>
              <a:rPr lang="en-US" altLang="ja-JP" sz="2400" dirty="0">
                <a:ln>
                  <a:solidFill>
                    <a:schemeClr val="tx1"/>
                  </a:solidFill>
                </a:ln>
                <a:solidFill>
                  <a:sysClr val="windowText" lastClr="000000"/>
                </a:solidFill>
                <a:latin typeface="游ゴシック Medium" panose="020B0500000000000000" pitchFamily="50" charset="-128"/>
                <a:ea typeface="游ゴシック Medium" panose="020B0500000000000000" pitchFamily="50" charset="-128"/>
                <a:cs typeface="+mn-cs"/>
              </a:rPr>
              <a:t>C</a:t>
            </a:r>
            <a:r>
              <a:rPr lang="ja-JP" altLang="en-US" sz="2400" dirty="0">
                <a:ln>
                  <a:solidFill>
                    <a:schemeClr val="tx1"/>
                  </a:solidFill>
                </a:ln>
                <a:solidFill>
                  <a:sysClr val="windowText" lastClr="000000"/>
                </a:solidFill>
                <a:latin typeface="游ゴシック Medium" panose="020B0500000000000000" pitchFamily="50" charset="-128"/>
                <a:ea typeface="游ゴシック Medium" panose="020B0500000000000000" pitchFamily="50" charset="-128"/>
                <a:cs typeface="+mn-cs"/>
              </a:rPr>
              <a:t>会長</a:t>
            </a:r>
            <a:endParaRPr lang="en-US" altLang="ja-JP" dirty="0">
              <a:ln>
                <a:solidFill>
                  <a:schemeClr val="tx1"/>
                </a:solidFill>
              </a:ln>
              <a:solidFill>
                <a:srgbClr val="81C343"/>
              </a:solidFill>
              <a:latin typeface="游ゴシック Medium" panose="020B0500000000000000" pitchFamily="50" charset="-128"/>
              <a:ea typeface="游ゴシック Medium" panose="020B0500000000000000" pitchFamily="50" charset="-128"/>
              <a:cs typeface="+mn-cs"/>
            </a:endParaRPr>
          </a:p>
        </p:txBody>
      </p:sp>
      <p:sp useBgFill="1">
        <p:nvSpPr>
          <p:cNvPr id="17" name="タイトル 2">
            <a:extLst>
              <a:ext uri="{FF2B5EF4-FFF2-40B4-BE49-F238E27FC236}">
                <a16:creationId xmlns:a16="http://schemas.microsoft.com/office/drawing/2014/main" id="{679BD014-BB17-F147-6241-C382308A24A3}"/>
              </a:ext>
            </a:extLst>
          </p:cNvPr>
          <p:cNvSpPr txBox="1">
            <a:spLocks/>
          </p:cNvSpPr>
          <p:nvPr/>
        </p:nvSpPr>
        <p:spPr>
          <a:xfrm>
            <a:off x="7966644" y="5468623"/>
            <a:ext cx="1788213" cy="500400"/>
          </a:xfrm>
          <a:prstGeom prst="rect">
            <a:avLst/>
          </a:prstGeom>
          <a:ln>
            <a:noFill/>
          </a:ln>
          <a:effectLst>
            <a:outerShdw blurRad="50800" dist="38100" dir="2700000" algn="tl" rotWithShape="0">
              <a:prstClr val="black">
                <a:alpha val="40000"/>
              </a:prstClr>
            </a:outerShdw>
          </a:effectLst>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spcBef>
                <a:spcPts val="600"/>
              </a:spcBef>
            </a:pPr>
            <a:r>
              <a:rPr lang="en-US" altLang="ja-JP" sz="2000"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rPr>
              <a:t>2820</a:t>
            </a:r>
            <a:r>
              <a:rPr lang="ja-JP" altLang="en-US" sz="2000"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rPr>
              <a:t>地区</a:t>
            </a:r>
            <a:endParaRPr lang="en-US" altLang="ja-JP" sz="4000" dirty="0">
              <a:ln>
                <a:solidFill>
                  <a:schemeClr val="tx1"/>
                </a:solidFill>
              </a:ln>
              <a:solidFill>
                <a:srgbClr val="81C343"/>
              </a:solidFill>
              <a:latin typeface="游ゴシック" panose="020B0400000000000000" pitchFamily="50" charset="-128"/>
              <a:ea typeface="游ゴシック" panose="020B0400000000000000" pitchFamily="50" charset="-128"/>
              <a:cs typeface="+mn-cs"/>
            </a:endParaRPr>
          </a:p>
        </p:txBody>
      </p:sp>
      <p:sp>
        <p:nvSpPr>
          <p:cNvPr id="15" name="吹き出し: 角を丸めた四角形 48">
            <a:extLst>
              <a:ext uri="{FF2B5EF4-FFF2-40B4-BE49-F238E27FC236}">
                <a16:creationId xmlns:a16="http://schemas.microsoft.com/office/drawing/2014/main" id="{9D31DA7E-0629-AEF3-4AAD-AF8E08B40D8D}"/>
              </a:ext>
            </a:extLst>
          </p:cNvPr>
          <p:cNvSpPr/>
          <p:nvPr/>
        </p:nvSpPr>
        <p:spPr>
          <a:xfrm>
            <a:off x="322457" y="4084333"/>
            <a:ext cx="3380190" cy="653906"/>
          </a:xfrm>
          <a:custGeom>
            <a:avLst/>
            <a:gdLst>
              <a:gd name="connsiteX0" fmla="*/ 0 w 3411966"/>
              <a:gd name="connsiteY0" fmla="*/ 220592 h 1323526"/>
              <a:gd name="connsiteX1" fmla="*/ 220592 w 3411966"/>
              <a:gd name="connsiteY1" fmla="*/ 0 h 1323526"/>
              <a:gd name="connsiteX2" fmla="*/ 1990314 w 3411966"/>
              <a:gd name="connsiteY2" fmla="*/ 0 h 1323526"/>
              <a:gd name="connsiteX3" fmla="*/ 1990314 w 3411966"/>
              <a:gd name="connsiteY3" fmla="*/ 0 h 1323526"/>
              <a:gd name="connsiteX4" fmla="*/ 2843305 w 3411966"/>
              <a:gd name="connsiteY4" fmla="*/ 0 h 1323526"/>
              <a:gd name="connsiteX5" fmla="*/ 3191374 w 3411966"/>
              <a:gd name="connsiteY5" fmla="*/ 0 h 1323526"/>
              <a:gd name="connsiteX6" fmla="*/ 3411966 w 3411966"/>
              <a:gd name="connsiteY6" fmla="*/ 220592 h 1323526"/>
              <a:gd name="connsiteX7" fmla="*/ 3411966 w 3411966"/>
              <a:gd name="connsiteY7" fmla="*/ 772057 h 1323526"/>
              <a:gd name="connsiteX8" fmla="*/ 3411966 w 3411966"/>
              <a:gd name="connsiteY8" fmla="*/ 772057 h 1323526"/>
              <a:gd name="connsiteX9" fmla="*/ 3411966 w 3411966"/>
              <a:gd name="connsiteY9" fmla="*/ 1102938 h 1323526"/>
              <a:gd name="connsiteX10" fmla="*/ 3411966 w 3411966"/>
              <a:gd name="connsiteY10" fmla="*/ 1102934 h 1323526"/>
              <a:gd name="connsiteX11" fmla="*/ 3191374 w 3411966"/>
              <a:gd name="connsiteY11" fmla="*/ 1323526 h 1323526"/>
              <a:gd name="connsiteX12" fmla="*/ 2843305 w 3411966"/>
              <a:gd name="connsiteY12" fmla="*/ 1323526 h 1323526"/>
              <a:gd name="connsiteX13" fmla="*/ 3430425 w 3411966"/>
              <a:gd name="connsiteY13" fmla="*/ 1602671 h 1323526"/>
              <a:gd name="connsiteX14" fmla="*/ 1990314 w 3411966"/>
              <a:gd name="connsiteY14" fmla="*/ 1323526 h 1323526"/>
              <a:gd name="connsiteX15" fmla="*/ 220592 w 3411966"/>
              <a:gd name="connsiteY15" fmla="*/ 1323526 h 1323526"/>
              <a:gd name="connsiteX16" fmla="*/ 0 w 3411966"/>
              <a:gd name="connsiteY16" fmla="*/ 1102934 h 1323526"/>
              <a:gd name="connsiteX17" fmla="*/ 0 w 3411966"/>
              <a:gd name="connsiteY17" fmla="*/ 1102938 h 1323526"/>
              <a:gd name="connsiteX18" fmla="*/ 0 w 3411966"/>
              <a:gd name="connsiteY18" fmla="*/ 772057 h 1323526"/>
              <a:gd name="connsiteX19" fmla="*/ 0 w 3411966"/>
              <a:gd name="connsiteY19" fmla="*/ 772057 h 1323526"/>
              <a:gd name="connsiteX20" fmla="*/ 0 w 3411966"/>
              <a:gd name="connsiteY20" fmla="*/ 220592 h 1323526"/>
              <a:gd name="connsiteX0" fmla="*/ 0 w 3430425"/>
              <a:gd name="connsiteY0" fmla="*/ 220592 h 1602671"/>
              <a:gd name="connsiteX1" fmla="*/ 220592 w 3430425"/>
              <a:gd name="connsiteY1" fmla="*/ 0 h 1602671"/>
              <a:gd name="connsiteX2" fmla="*/ 1990314 w 3430425"/>
              <a:gd name="connsiteY2" fmla="*/ 0 h 1602671"/>
              <a:gd name="connsiteX3" fmla="*/ 1990314 w 3430425"/>
              <a:gd name="connsiteY3" fmla="*/ 0 h 1602671"/>
              <a:gd name="connsiteX4" fmla="*/ 2843305 w 3430425"/>
              <a:gd name="connsiteY4" fmla="*/ 0 h 1602671"/>
              <a:gd name="connsiteX5" fmla="*/ 3191374 w 3430425"/>
              <a:gd name="connsiteY5" fmla="*/ 0 h 1602671"/>
              <a:gd name="connsiteX6" fmla="*/ 3411966 w 3430425"/>
              <a:gd name="connsiteY6" fmla="*/ 220592 h 1602671"/>
              <a:gd name="connsiteX7" fmla="*/ 3411966 w 3430425"/>
              <a:gd name="connsiteY7" fmla="*/ 772057 h 1602671"/>
              <a:gd name="connsiteX8" fmla="*/ 3411966 w 3430425"/>
              <a:gd name="connsiteY8" fmla="*/ 772057 h 1602671"/>
              <a:gd name="connsiteX9" fmla="*/ 3411966 w 3430425"/>
              <a:gd name="connsiteY9" fmla="*/ 1102938 h 1602671"/>
              <a:gd name="connsiteX10" fmla="*/ 3411966 w 3430425"/>
              <a:gd name="connsiteY10" fmla="*/ 1102934 h 1602671"/>
              <a:gd name="connsiteX11" fmla="*/ 3191374 w 3430425"/>
              <a:gd name="connsiteY11" fmla="*/ 1323526 h 1602671"/>
              <a:gd name="connsiteX12" fmla="*/ 2843305 w 3430425"/>
              <a:gd name="connsiteY12" fmla="*/ 1323526 h 1602671"/>
              <a:gd name="connsiteX13" fmla="*/ 3430425 w 3430425"/>
              <a:gd name="connsiteY13" fmla="*/ 1602671 h 1602671"/>
              <a:gd name="connsiteX14" fmla="*/ 1990314 w 3430425"/>
              <a:gd name="connsiteY14" fmla="*/ 1323526 h 1602671"/>
              <a:gd name="connsiteX15" fmla="*/ 220592 w 3430425"/>
              <a:gd name="connsiteY15" fmla="*/ 1323526 h 1602671"/>
              <a:gd name="connsiteX16" fmla="*/ 0 w 3430425"/>
              <a:gd name="connsiteY16" fmla="*/ 1102934 h 1602671"/>
              <a:gd name="connsiteX17" fmla="*/ 0 w 3430425"/>
              <a:gd name="connsiteY17" fmla="*/ 1102938 h 1602671"/>
              <a:gd name="connsiteX18" fmla="*/ 0 w 3430425"/>
              <a:gd name="connsiteY18" fmla="*/ 772057 h 1602671"/>
              <a:gd name="connsiteX19" fmla="*/ 0 w 3430425"/>
              <a:gd name="connsiteY19" fmla="*/ 772057 h 1602671"/>
              <a:gd name="connsiteX20" fmla="*/ 0 w 3430425"/>
              <a:gd name="connsiteY20" fmla="*/ 220592 h 1602671"/>
              <a:gd name="connsiteX0" fmla="*/ 0 w 3430425"/>
              <a:gd name="connsiteY0" fmla="*/ 220592 h 1602671"/>
              <a:gd name="connsiteX1" fmla="*/ 220592 w 3430425"/>
              <a:gd name="connsiteY1" fmla="*/ 0 h 1602671"/>
              <a:gd name="connsiteX2" fmla="*/ 1990314 w 3430425"/>
              <a:gd name="connsiteY2" fmla="*/ 0 h 1602671"/>
              <a:gd name="connsiteX3" fmla="*/ 2843305 w 3430425"/>
              <a:gd name="connsiteY3" fmla="*/ 0 h 1602671"/>
              <a:gd name="connsiteX4" fmla="*/ 3191374 w 3430425"/>
              <a:gd name="connsiteY4" fmla="*/ 0 h 1602671"/>
              <a:gd name="connsiteX5" fmla="*/ 3411966 w 3430425"/>
              <a:gd name="connsiteY5" fmla="*/ 220592 h 1602671"/>
              <a:gd name="connsiteX6" fmla="*/ 3411966 w 3430425"/>
              <a:gd name="connsiteY6" fmla="*/ 772057 h 1602671"/>
              <a:gd name="connsiteX7" fmla="*/ 3411966 w 3430425"/>
              <a:gd name="connsiteY7" fmla="*/ 772057 h 1602671"/>
              <a:gd name="connsiteX8" fmla="*/ 3411966 w 3430425"/>
              <a:gd name="connsiteY8" fmla="*/ 1102938 h 1602671"/>
              <a:gd name="connsiteX9" fmla="*/ 3411966 w 3430425"/>
              <a:gd name="connsiteY9" fmla="*/ 1102934 h 1602671"/>
              <a:gd name="connsiteX10" fmla="*/ 3191374 w 3430425"/>
              <a:gd name="connsiteY10" fmla="*/ 1323526 h 1602671"/>
              <a:gd name="connsiteX11" fmla="*/ 2843305 w 3430425"/>
              <a:gd name="connsiteY11" fmla="*/ 1323526 h 1602671"/>
              <a:gd name="connsiteX12" fmla="*/ 3430425 w 3430425"/>
              <a:gd name="connsiteY12" fmla="*/ 1602671 h 1602671"/>
              <a:gd name="connsiteX13" fmla="*/ 1990314 w 3430425"/>
              <a:gd name="connsiteY13" fmla="*/ 1323526 h 1602671"/>
              <a:gd name="connsiteX14" fmla="*/ 220592 w 3430425"/>
              <a:gd name="connsiteY14" fmla="*/ 1323526 h 1602671"/>
              <a:gd name="connsiteX15" fmla="*/ 0 w 3430425"/>
              <a:gd name="connsiteY15" fmla="*/ 1102934 h 1602671"/>
              <a:gd name="connsiteX16" fmla="*/ 0 w 3430425"/>
              <a:gd name="connsiteY16" fmla="*/ 1102938 h 1602671"/>
              <a:gd name="connsiteX17" fmla="*/ 0 w 3430425"/>
              <a:gd name="connsiteY17" fmla="*/ 772057 h 1602671"/>
              <a:gd name="connsiteX18" fmla="*/ 0 w 3430425"/>
              <a:gd name="connsiteY18" fmla="*/ 772057 h 1602671"/>
              <a:gd name="connsiteX19" fmla="*/ 0 w 3430425"/>
              <a:gd name="connsiteY19" fmla="*/ 220592 h 1602671"/>
              <a:gd name="connsiteX0" fmla="*/ 0 w 3430425"/>
              <a:gd name="connsiteY0" fmla="*/ 220592 h 1602671"/>
              <a:gd name="connsiteX1" fmla="*/ 220592 w 3430425"/>
              <a:gd name="connsiteY1" fmla="*/ 0 h 1602671"/>
              <a:gd name="connsiteX2" fmla="*/ 1990314 w 3430425"/>
              <a:gd name="connsiteY2" fmla="*/ 0 h 1602671"/>
              <a:gd name="connsiteX3" fmla="*/ 3191374 w 3430425"/>
              <a:gd name="connsiteY3" fmla="*/ 0 h 1602671"/>
              <a:gd name="connsiteX4" fmla="*/ 3411966 w 3430425"/>
              <a:gd name="connsiteY4" fmla="*/ 220592 h 1602671"/>
              <a:gd name="connsiteX5" fmla="*/ 3411966 w 3430425"/>
              <a:gd name="connsiteY5" fmla="*/ 772057 h 1602671"/>
              <a:gd name="connsiteX6" fmla="*/ 3411966 w 3430425"/>
              <a:gd name="connsiteY6" fmla="*/ 772057 h 1602671"/>
              <a:gd name="connsiteX7" fmla="*/ 3411966 w 3430425"/>
              <a:gd name="connsiteY7" fmla="*/ 1102938 h 1602671"/>
              <a:gd name="connsiteX8" fmla="*/ 3411966 w 3430425"/>
              <a:gd name="connsiteY8" fmla="*/ 1102934 h 1602671"/>
              <a:gd name="connsiteX9" fmla="*/ 3191374 w 3430425"/>
              <a:gd name="connsiteY9" fmla="*/ 1323526 h 1602671"/>
              <a:gd name="connsiteX10" fmla="*/ 2843305 w 3430425"/>
              <a:gd name="connsiteY10" fmla="*/ 1323526 h 1602671"/>
              <a:gd name="connsiteX11" fmla="*/ 3430425 w 3430425"/>
              <a:gd name="connsiteY11" fmla="*/ 1602671 h 1602671"/>
              <a:gd name="connsiteX12" fmla="*/ 1990314 w 3430425"/>
              <a:gd name="connsiteY12" fmla="*/ 1323526 h 1602671"/>
              <a:gd name="connsiteX13" fmla="*/ 220592 w 3430425"/>
              <a:gd name="connsiteY13" fmla="*/ 1323526 h 1602671"/>
              <a:gd name="connsiteX14" fmla="*/ 0 w 3430425"/>
              <a:gd name="connsiteY14" fmla="*/ 1102934 h 1602671"/>
              <a:gd name="connsiteX15" fmla="*/ 0 w 3430425"/>
              <a:gd name="connsiteY15" fmla="*/ 1102938 h 1602671"/>
              <a:gd name="connsiteX16" fmla="*/ 0 w 3430425"/>
              <a:gd name="connsiteY16" fmla="*/ 772057 h 1602671"/>
              <a:gd name="connsiteX17" fmla="*/ 0 w 3430425"/>
              <a:gd name="connsiteY17" fmla="*/ 772057 h 1602671"/>
              <a:gd name="connsiteX18" fmla="*/ 0 w 3430425"/>
              <a:gd name="connsiteY18" fmla="*/ 220592 h 1602671"/>
              <a:gd name="connsiteX0" fmla="*/ 0 w 3430425"/>
              <a:gd name="connsiteY0" fmla="*/ 220592 h 1602671"/>
              <a:gd name="connsiteX1" fmla="*/ 220592 w 3430425"/>
              <a:gd name="connsiteY1" fmla="*/ 0 h 1602671"/>
              <a:gd name="connsiteX2" fmla="*/ 1990314 w 3430425"/>
              <a:gd name="connsiteY2" fmla="*/ 0 h 1602671"/>
              <a:gd name="connsiteX3" fmla="*/ 3411966 w 3430425"/>
              <a:gd name="connsiteY3" fmla="*/ 220592 h 1602671"/>
              <a:gd name="connsiteX4" fmla="*/ 3411966 w 3430425"/>
              <a:gd name="connsiteY4" fmla="*/ 772057 h 1602671"/>
              <a:gd name="connsiteX5" fmla="*/ 3411966 w 3430425"/>
              <a:gd name="connsiteY5" fmla="*/ 772057 h 1602671"/>
              <a:gd name="connsiteX6" fmla="*/ 3411966 w 3430425"/>
              <a:gd name="connsiteY6" fmla="*/ 1102938 h 1602671"/>
              <a:gd name="connsiteX7" fmla="*/ 3411966 w 3430425"/>
              <a:gd name="connsiteY7" fmla="*/ 1102934 h 1602671"/>
              <a:gd name="connsiteX8" fmla="*/ 3191374 w 3430425"/>
              <a:gd name="connsiteY8" fmla="*/ 1323526 h 1602671"/>
              <a:gd name="connsiteX9" fmla="*/ 2843305 w 3430425"/>
              <a:gd name="connsiteY9" fmla="*/ 1323526 h 1602671"/>
              <a:gd name="connsiteX10" fmla="*/ 3430425 w 3430425"/>
              <a:gd name="connsiteY10" fmla="*/ 1602671 h 1602671"/>
              <a:gd name="connsiteX11" fmla="*/ 1990314 w 3430425"/>
              <a:gd name="connsiteY11" fmla="*/ 1323526 h 1602671"/>
              <a:gd name="connsiteX12" fmla="*/ 220592 w 3430425"/>
              <a:gd name="connsiteY12" fmla="*/ 1323526 h 1602671"/>
              <a:gd name="connsiteX13" fmla="*/ 0 w 3430425"/>
              <a:gd name="connsiteY13" fmla="*/ 1102934 h 1602671"/>
              <a:gd name="connsiteX14" fmla="*/ 0 w 3430425"/>
              <a:gd name="connsiteY14" fmla="*/ 1102938 h 1602671"/>
              <a:gd name="connsiteX15" fmla="*/ 0 w 3430425"/>
              <a:gd name="connsiteY15" fmla="*/ 772057 h 1602671"/>
              <a:gd name="connsiteX16" fmla="*/ 0 w 3430425"/>
              <a:gd name="connsiteY16" fmla="*/ 772057 h 1602671"/>
              <a:gd name="connsiteX17" fmla="*/ 0 w 3430425"/>
              <a:gd name="connsiteY17" fmla="*/ 220592 h 1602671"/>
              <a:gd name="connsiteX0" fmla="*/ 0 w 3430425"/>
              <a:gd name="connsiteY0" fmla="*/ 220592 h 1602671"/>
              <a:gd name="connsiteX1" fmla="*/ 220592 w 3430425"/>
              <a:gd name="connsiteY1" fmla="*/ 0 h 1602671"/>
              <a:gd name="connsiteX2" fmla="*/ 3411966 w 3430425"/>
              <a:gd name="connsiteY2" fmla="*/ 220592 h 1602671"/>
              <a:gd name="connsiteX3" fmla="*/ 3411966 w 3430425"/>
              <a:gd name="connsiteY3" fmla="*/ 772057 h 1602671"/>
              <a:gd name="connsiteX4" fmla="*/ 3411966 w 3430425"/>
              <a:gd name="connsiteY4" fmla="*/ 772057 h 1602671"/>
              <a:gd name="connsiteX5" fmla="*/ 3411966 w 3430425"/>
              <a:gd name="connsiteY5" fmla="*/ 1102938 h 1602671"/>
              <a:gd name="connsiteX6" fmla="*/ 3411966 w 3430425"/>
              <a:gd name="connsiteY6" fmla="*/ 1102934 h 1602671"/>
              <a:gd name="connsiteX7" fmla="*/ 3191374 w 3430425"/>
              <a:gd name="connsiteY7" fmla="*/ 1323526 h 1602671"/>
              <a:gd name="connsiteX8" fmla="*/ 2843305 w 3430425"/>
              <a:gd name="connsiteY8" fmla="*/ 1323526 h 1602671"/>
              <a:gd name="connsiteX9" fmla="*/ 3430425 w 3430425"/>
              <a:gd name="connsiteY9" fmla="*/ 1602671 h 1602671"/>
              <a:gd name="connsiteX10" fmla="*/ 1990314 w 3430425"/>
              <a:gd name="connsiteY10" fmla="*/ 1323526 h 1602671"/>
              <a:gd name="connsiteX11" fmla="*/ 220592 w 3430425"/>
              <a:gd name="connsiteY11" fmla="*/ 1323526 h 1602671"/>
              <a:gd name="connsiteX12" fmla="*/ 0 w 3430425"/>
              <a:gd name="connsiteY12" fmla="*/ 1102934 h 1602671"/>
              <a:gd name="connsiteX13" fmla="*/ 0 w 3430425"/>
              <a:gd name="connsiteY13" fmla="*/ 1102938 h 1602671"/>
              <a:gd name="connsiteX14" fmla="*/ 0 w 3430425"/>
              <a:gd name="connsiteY14" fmla="*/ 772057 h 1602671"/>
              <a:gd name="connsiteX15" fmla="*/ 0 w 3430425"/>
              <a:gd name="connsiteY15" fmla="*/ 772057 h 1602671"/>
              <a:gd name="connsiteX16" fmla="*/ 0 w 3430425"/>
              <a:gd name="connsiteY16" fmla="*/ 220592 h 1602671"/>
              <a:gd name="connsiteX0" fmla="*/ 0 w 3430425"/>
              <a:gd name="connsiteY0" fmla="*/ 68934 h 1451013"/>
              <a:gd name="connsiteX1" fmla="*/ 3411966 w 3430425"/>
              <a:gd name="connsiteY1" fmla="*/ 68934 h 1451013"/>
              <a:gd name="connsiteX2" fmla="*/ 3411966 w 3430425"/>
              <a:gd name="connsiteY2" fmla="*/ 620399 h 1451013"/>
              <a:gd name="connsiteX3" fmla="*/ 3411966 w 3430425"/>
              <a:gd name="connsiteY3" fmla="*/ 620399 h 1451013"/>
              <a:gd name="connsiteX4" fmla="*/ 3411966 w 3430425"/>
              <a:gd name="connsiteY4" fmla="*/ 951280 h 1451013"/>
              <a:gd name="connsiteX5" fmla="*/ 3411966 w 3430425"/>
              <a:gd name="connsiteY5" fmla="*/ 951276 h 1451013"/>
              <a:gd name="connsiteX6" fmla="*/ 3191374 w 3430425"/>
              <a:gd name="connsiteY6" fmla="*/ 1171868 h 1451013"/>
              <a:gd name="connsiteX7" fmla="*/ 2843305 w 3430425"/>
              <a:gd name="connsiteY7" fmla="*/ 1171868 h 1451013"/>
              <a:gd name="connsiteX8" fmla="*/ 3430425 w 3430425"/>
              <a:gd name="connsiteY8" fmla="*/ 1451013 h 1451013"/>
              <a:gd name="connsiteX9" fmla="*/ 1990314 w 3430425"/>
              <a:gd name="connsiteY9" fmla="*/ 1171868 h 1451013"/>
              <a:gd name="connsiteX10" fmla="*/ 220592 w 3430425"/>
              <a:gd name="connsiteY10" fmla="*/ 1171868 h 1451013"/>
              <a:gd name="connsiteX11" fmla="*/ 0 w 3430425"/>
              <a:gd name="connsiteY11" fmla="*/ 951276 h 1451013"/>
              <a:gd name="connsiteX12" fmla="*/ 0 w 3430425"/>
              <a:gd name="connsiteY12" fmla="*/ 951280 h 1451013"/>
              <a:gd name="connsiteX13" fmla="*/ 0 w 3430425"/>
              <a:gd name="connsiteY13" fmla="*/ 620399 h 1451013"/>
              <a:gd name="connsiteX14" fmla="*/ 0 w 3430425"/>
              <a:gd name="connsiteY14" fmla="*/ 620399 h 1451013"/>
              <a:gd name="connsiteX15" fmla="*/ 0 w 3430425"/>
              <a:gd name="connsiteY15" fmla="*/ 68934 h 1451013"/>
              <a:gd name="connsiteX0" fmla="*/ 0 w 3430425"/>
              <a:gd name="connsiteY0" fmla="*/ 68934 h 1451013"/>
              <a:gd name="connsiteX1" fmla="*/ 3411966 w 3430425"/>
              <a:gd name="connsiteY1" fmla="*/ 68934 h 1451013"/>
              <a:gd name="connsiteX2" fmla="*/ 3411966 w 3430425"/>
              <a:gd name="connsiteY2" fmla="*/ 620399 h 1451013"/>
              <a:gd name="connsiteX3" fmla="*/ 3411966 w 3430425"/>
              <a:gd name="connsiteY3" fmla="*/ 620399 h 1451013"/>
              <a:gd name="connsiteX4" fmla="*/ 3411966 w 3430425"/>
              <a:gd name="connsiteY4" fmla="*/ 951280 h 1451013"/>
              <a:gd name="connsiteX5" fmla="*/ 3411966 w 3430425"/>
              <a:gd name="connsiteY5" fmla="*/ 951276 h 1451013"/>
              <a:gd name="connsiteX6" fmla="*/ 3191374 w 3430425"/>
              <a:gd name="connsiteY6" fmla="*/ 1171868 h 1451013"/>
              <a:gd name="connsiteX7" fmla="*/ 2843305 w 3430425"/>
              <a:gd name="connsiteY7" fmla="*/ 1171868 h 1451013"/>
              <a:gd name="connsiteX8" fmla="*/ 3430425 w 3430425"/>
              <a:gd name="connsiteY8" fmla="*/ 1451013 h 1451013"/>
              <a:gd name="connsiteX9" fmla="*/ 1990314 w 3430425"/>
              <a:gd name="connsiteY9" fmla="*/ 1171868 h 1451013"/>
              <a:gd name="connsiteX10" fmla="*/ 220592 w 3430425"/>
              <a:gd name="connsiteY10" fmla="*/ 1171868 h 1451013"/>
              <a:gd name="connsiteX11" fmla="*/ 0 w 3430425"/>
              <a:gd name="connsiteY11" fmla="*/ 951276 h 1451013"/>
              <a:gd name="connsiteX12" fmla="*/ 0 w 3430425"/>
              <a:gd name="connsiteY12" fmla="*/ 951280 h 1451013"/>
              <a:gd name="connsiteX13" fmla="*/ 0 w 3430425"/>
              <a:gd name="connsiteY13" fmla="*/ 620399 h 1451013"/>
              <a:gd name="connsiteX14" fmla="*/ 0 w 3430425"/>
              <a:gd name="connsiteY14" fmla="*/ 620399 h 1451013"/>
              <a:gd name="connsiteX15" fmla="*/ 91440 w 3430425"/>
              <a:gd name="connsiteY15" fmla="*/ 160374 h 1451013"/>
              <a:gd name="connsiteX0" fmla="*/ 0 w 3430425"/>
              <a:gd name="connsiteY0" fmla="*/ 68934 h 1451013"/>
              <a:gd name="connsiteX1" fmla="*/ 3411966 w 3430425"/>
              <a:gd name="connsiteY1" fmla="*/ 68934 h 1451013"/>
              <a:gd name="connsiteX2" fmla="*/ 3411966 w 3430425"/>
              <a:gd name="connsiteY2" fmla="*/ 620399 h 1451013"/>
              <a:gd name="connsiteX3" fmla="*/ 3411966 w 3430425"/>
              <a:gd name="connsiteY3" fmla="*/ 620399 h 1451013"/>
              <a:gd name="connsiteX4" fmla="*/ 3411966 w 3430425"/>
              <a:gd name="connsiteY4" fmla="*/ 951280 h 1451013"/>
              <a:gd name="connsiteX5" fmla="*/ 3411966 w 3430425"/>
              <a:gd name="connsiteY5" fmla="*/ 951276 h 1451013"/>
              <a:gd name="connsiteX6" fmla="*/ 3191374 w 3430425"/>
              <a:gd name="connsiteY6" fmla="*/ 1171868 h 1451013"/>
              <a:gd name="connsiteX7" fmla="*/ 2843305 w 3430425"/>
              <a:gd name="connsiteY7" fmla="*/ 1171868 h 1451013"/>
              <a:gd name="connsiteX8" fmla="*/ 3430425 w 3430425"/>
              <a:gd name="connsiteY8" fmla="*/ 1451013 h 1451013"/>
              <a:gd name="connsiteX9" fmla="*/ 1990314 w 3430425"/>
              <a:gd name="connsiteY9" fmla="*/ 1171868 h 1451013"/>
              <a:gd name="connsiteX10" fmla="*/ 220592 w 3430425"/>
              <a:gd name="connsiteY10" fmla="*/ 1171868 h 1451013"/>
              <a:gd name="connsiteX11" fmla="*/ 0 w 3430425"/>
              <a:gd name="connsiteY11" fmla="*/ 951276 h 1451013"/>
              <a:gd name="connsiteX12" fmla="*/ 0 w 3430425"/>
              <a:gd name="connsiteY12" fmla="*/ 951280 h 1451013"/>
              <a:gd name="connsiteX13" fmla="*/ 0 w 3430425"/>
              <a:gd name="connsiteY13" fmla="*/ 620399 h 1451013"/>
              <a:gd name="connsiteX14" fmla="*/ 0 w 3430425"/>
              <a:gd name="connsiteY14" fmla="*/ 620399 h 1451013"/>
              <a:gd name="connsiteX0" fmla="*/ 3411966 w 3430425"/>
              <a:gd name="connsiteY0" fmla="*/ 0 h 1382079"/>
              <a:gd name="connsiteX1" fmla="*/ 3411966 w 3430425"/>
              <a:gd name="connsiteY1" fmla="*/ 551465 h 1382079"/>
              <a:gd name="connsiteX2" fmla="*/ 3411966 w 3430425"/>
              <a:gd name="connsiteY2" fmla="*/ 551465 h 1382079"/>
              <a:gd name="connsiteX3" fmla="*/ 3411966 w 3430425"/>
              <a:gd name="connsiteY3" fmla="*/ 882346 h 1382079"/>
              <a:gd name="connsiteX4" fmla="*/ 3411966 w 3430425"/>
              <a:gd name="connsiteY4" fmla="*/ 882342 h 1382079"/>
              <a:gd name="connsiteX5" fmla="*/ 3191374 w 3430425"/>
              <a:gd name="connsiteY5" fmla="*/ 1102934 h 1382079"/>
              <a:gd name="connsiteX6" fmla="*/ 2843305 w 3430425"/>
              <a:gd name="connsiteY6" fmla="*/ 1102934 h 1382079"/>
              <a:gd name="connsiteX7" fmla="*/ 3430425 w 3430425"/>
              <a:gd name="connsiteY7" fmla="*/ 1382079 h 1382079"/>
              <a:gd name="connsiteX8" fmla="*/ 1990314 w 3430425"/>
              <a:gd name="connsiteY8" fmla="*/ 1102934 h 1382079"/>
              <a:gd name="connsiteX9" fmla="*/ 220592 w 3430425"/>
              <a:gd name="connsiteY9" fmla="*/ 1102934 h 1382079"/>
              <a:gd name="connsiteX10" fmla="*/ 0 w 3430425"/>
              <a:gd name="connsiteY10" fmla="*/ 882342 h 1382079"/>
              <a:gd name="connsiteX11" fmla="*/ 0 w 3430425"/>
              <a:gd name="connsiteY11" fmla="*/ 882346 h 1382079"/>
              <a:gd name="connsiteX12" fmla="*/ 0 w 3430425"/>
              <a:gd name="connsiteY12" fmla="*/ 551465 h 1382079"/>
              <a:gd name="connsiteX13" fmla="*/ 0 w 3430425"/>
              <a:gd name="connsiteY13" fmla="*/ 551465 h 1382079"/>
              <a:gd name="connsiteX0" fmla="*/ 3411966 w 3430425"/>
              <a:gd name="connsiteY0" fmla="*/ 0 h 830614"/>
              <a:gd name="connsiteX1" fmla="*/ 3411966 w 3430425"/>
              <a:gd name="connsiteY1" fmla="*/ 0 h 830614"/>
              <a:gd name="connsiteX2" fmla="*/ 3411966 w 3430425"/>
              <a:gd name="connsiteY2" fmla="*/ 330881 h 830614"/>
              <a:gd name="connsiteX3" fmla="*/ 3411966 w 3430425"/>
              <a:gd name="connsiteY3" fmla="*/ 330877 h 830614"/>
              <a:gd name="connsiteX4" fmla="*/ 3191374 w 3430425"/>
              <a:gd name="connsiteY4" fmla="*/ 551469 h 830614"/>
              <a:gd name="connsiteX5" fmla="*/ 2843305 w 3430425"/>
              <a:gd name="connsiteY5" fmla="*/ 551469 h 830614"/>
              <a:gd name="connsiteX6" fmla="*/ 3430425 w 3430425"/>
              <a:gd name="connsiteY6" fmla="*/ 830614 h 830614"/>
              <a:gd name="connsiteX7" fmla="*/ 1990314 w 3430425"/>
              <a:gd name="connsiteY7" fmla="*/ 551469 h 830614"/>
              <a:gd name="connsiteX8" fmla="*/ 220592 w 3430425"/>
              <a:gd name="connsiteY8" fmla="*/ 551469 h 830614"/>
              <a:gd name="connsiteX9" fmla="*/ 0 w 3430425"/>
              <a:gd name="connsiteY9" fmla="*/ 330877 h 830614"/>
              <a:gd name="connsiteX10" fmla="*/ 0 w 3430425"/>
              <a:gd name="connsiteY10" fmla="*/ 330881 h 830614"/>
              <a:gd name="connsiteX11" fmla="*/ 0 w 3430425"/>
              <a:gd name="connsiteY11" fmla="*/ 0 h 830614"/>
              <a:gd name="connsiteX12" fmla="*/ 0 w 3430425"/>
              <a:gd name="connsiteY12" fmla="*/ 0 h 830614"/>
              <a:gd name="connsiteX0" fmla="*/ 3411966 w 3430425"/>
              <a:gd name="connsiteY0" fmla="*/ 0 h 830614"/>
              <a:gd name="connsiteX1" fmla="*/ 3411966 w 3430425"/>
              <a:gd name="connsiteY1" fmla="*/ 0 h 830614"/>
              <a:gd name="connsiteX2" fmla="*/ 3411966 w 3430425"/>
              <a:gd name="connsiteY2" fmla="*/ 330881 h 830614"/>
              <a:gd name="connsiteX3" fmla="*/ 3411966 w 3430425"/>
              <a:gd name="connsiteY3" fmla="*/ 330877 h 830614"/>
              <a:gd name="connsiteX4" fmla="*/ 3191374 w 3430425"/>
              <a:gd name="connsiteY4" fmla="*/ 551469 h 830614"/>
              <a:gd name="connsiteX5" fmla="*/ 2843305 w 3430425"/>
              <a:gd name="connsiteY5" fmla="*/ 551469 h 830614"/>
              <a:gd name="connsiteX6" fmla="*/ 3430425 w 3430425"/>
              <a:gd name="connsiteY6" fmla="*/ 830614 h 830614"/>
              <a:gd name="connsiteX7" fmla="*/ 1990314 w 3430425"/>
              <a:gd name="connsiteY7" fmla="*/ 551469 h 830614"/>
              <a:gd name="connsiteX8" fmla="*/ 220592 w 3430425"/>
              <a:gd name="connsiteY8" fmla="*/ 551469 h 830614"/>
              <a:gd name="connsiteX9" fmla="*/ 0 w 3430425"/>
              <a:gd name="connsiteY9" fmla="*/ 330877 h 830614"/>
              <a:gd name="connsiteX10" fmla="*/ 0 w 3430425"/>
              <a:gd name="connsiteY10" fmla="*/ 330881 h 830614"/>
              <a:gd name="connsiteX11" fmla="*/ 0 w 3430425"/>
              <a:gd name="connsiteY11" fmla="*/ 0 h 830614"/>
              <a:gd name="connsiteX0" fmla="*/ 3411966 w 3430425"/>
              <a:gd name="connsiteY0" fmla="*/ 0 h 830614"/>
              <a:gd name="connsiteX1" fmla="*/ 3411966 w 3430425"/>
              <a:gd name="connsiteY1" fmla="*/ 330881 h 830614"/>
              <a:gd name="connsiteX2" fmla="*/ 3411966 w 3430425"/>
              <a:gd name="connsiteY2" fmla="*/ 330877 h 830614"/>
              <a:gd name="connsiteX3" fmla="*/ 3191374 w 3430425"/>
              <a:gd name="connsiteY3" fmla="*/ 551469 h 830614"/>
              <a:gd name="connsiteX4" fmla="*/ 2843305 w 3430425"/>
              <a:gd name="connsiteY4" fmla="*/ 551469 h 830614"/>
              <a:gd name="connsiteX5" fmla="*/ 3430425 w 3430425"/>
              <a:gd name="connsiteY5" fmla="*/ 830614 h 830614"/>
              <a:gd name="connsiteX6" fmla="*/ 1990314 w 3430425"/>
              <a:gd name="connsiteY6" fmla="*/ 551469 h 830614"/>
              <a:gd name="connsiteX7" fmla="*/ 220592 w 3430425"/>
              <a:gd name="connsiteY7" fmla="*/ 551469 h 830614"/>
              <a:gd name="connsiteX8" fmla="*/ 0 w 3430425"/>
              <a:gd name="connsiteY8" fmla="*/ 330877 h 830614"/>
              <a:gd name="connsiteX9" fmla="*/ 0 w 3430425"/>
              <a:gd name="connsiteY9" fmla="*/ 330881 h 830614"/>
              <a:gd name="connsiteX10" fmla="*/ 0 w 3430425"/>
              <a:gd name="connsiteY10" fmla="*/ 0 h 830614"/>
              <a:gd name="connsiteX0" fmla="*/ 3483033 w 3501492"/>
              <a:gd name="connsiteY0" fmla="*/ 19518 h 850132"/>
              <a:gd name="connsiteX1" fmla="*/ 3483033 w 3501492"/>
              <a:gd name="connsiteY1" fmla="*/ 350399 h 850132"/>
              <a:gd name="connsiteX2" fmla="*/ 3483033 w 3501492"/>
              <a:gd name="connsiteY2" fmla="*/ 350395 h 850132"/>
              <a:gd name="connsiteX3" fmla="*/ 3262441 w 3501492"/>
              <a:gd name="connsiteY3" fmla="*/ 570987 h 850132"/>
              <a:gd name="connsiteX4" fmla="*/ 2914372 w 3501492"/>
              <a:gd name="connsiteY4" fmla="*/ 570987 h 850132"/>
              <a:gd name="connsiteX5" fmla="*/ 3501492 w 3501492"/>
              <a:gd name="connsiteY5" fmla="*/ 850132 h 850132"/>
              <a:gd name="connsiteX6" fmla="*/ 2061381 w 3501492"/>
              <a:gd name="connsiteY6" fmla="*/ 570987 h 850132"/>
              <a:gd name="connsiteX7" fmla="*/ 291659 w 3501492"/>
              <a:gd name="connsiteY7" fmla="*/ 570987 h 850132"/>
              <a:gd name="connsiteX8" fmla="*/ 71067 w 3501492"/>
              <a:gd name="connsiteY8" fmla="*/ 350395 h 850132"/>
              <a:gd name="connsiteX9" fmla="*/ 71067 w 3501492"/>
              <a:gd name="connsiteY9" fmla="*/ 350399 h 850132"/>
              <a:gd name="connsiteX10" fmla="*/ 0 w 3501492"/>
              <a:gd name="connsiteY10" fmla="*/ 0 h 850132"/>
              <a:gd name="connsiteX0" fmla="*/ 3483033 w 3501492"/>
              <a:gd name="connsiteY0" fmla="*/ 19518 h 850132"/>
              <a:gd name="connsiteX1" fmla="*/ 3483033 w 3501492"/>
              <a:gd name="connsiteY1" fmla="*/ 350399 h 850132"/>
              <a:gd name="connsiteX2" fmla="*/ 3483033 w 3501492"/>
              <a:gd name="connsiteY2" fmla="*/ 350395 h 850132"/>
              <a:gd name="connsiteX3" fmla="*/ 3262441 w 3501492"/>
              <a:gd name="connsiteY3" fmla="*/ 570987 h 850132"/>
              <a:gd name="connsiteX4" fmla="*/ 2914372 w 3501492"/>
              <a:gd name="connsiteY4" fmla="*/ 570987 h 850132"/>
              <a:gd name="connsiteX5" fmla="*/ 3501492 w 3501492"/>
              <a:gd name="connsiteY5" fmla="*/ 850132 h 850132"/>
              <a:gd name="connsiteX6" fmla="*/ 2061381 w 3501492"/>
              <a:gd name="connsiteY6" fmla="*/ 570987 h 850132"/>
              <a:gd name="connsiteX7" fmla="*/ 291659 w 3501492"/>
              <a:gd name="connsiteY7" fmla="*/ 570987 h 850132"/>
              <a:gd name="connsiteX8" fmla="*/ 71067 w 3501492"/>
              <a:gd name="connsiteY8" fmla="*/ 350395 h 850132"/>
              <a:gd name="connsiteX9" fmla="*/ 213202 w 3501492"/>
              <a:gd name="connsiteY9" fmla="*/ 350399 h 850132"/>
              <a:gd name="connsiteX10" fmla="*/ 0 w 3501492"/>
              <a:gd name="connsiteY10" fmla="*/ 0 h 850132"/>
              <a:gd name="connsiteX0" fmla="*/ 3483033 w 3501492"/>
              <a:gd name="connsiteY0" fmla="*/ 19518 h 850132"/>
              <a:gd name="connsiteX1" fmla="*/ 3483033 w 3501492"/>
              <a:gd name="connsiteY1" fmla="*/ 350399 h 850132"/>
              <a:gd name="connsiteX2" fmla="*/ 3483033 w 3501492"/>
              <a:gd name="connsiteY2" fmla="*/ 350395 h 850132"/>
              <a:gd name="connsiteX3" fmla="*/ 3262441 w 3501492"/>
              <a:gd name="connsiteY3" fmla="*/ 570987 h 850132"/>
              <a:gd name="connsiteX4" fmla="*/ 2914372 w 3501492"/>
              <a:gd name="connsiteY4" fmla="*/ 570987 h 850132"/>
              <a:gd name="connsiteX5" fmla="*/ 3501492 w 3501492"/>
              <a:gd name="connsiteY5" fmla="*/ 850132 h 850132"/>
              <a:gd name="connsiteX6" fmla="*/ 2061381 w 3501492"/>
              <a:gd name="connsiteY6" fmla="*/ 570987 h 850132"/>
              <a:gd name="connsiteX7" fmla="*/ 291659 w 3501492"/>
              <a:gd name="connsiteY7" fmla="*/ 570987 h 850132"/>
              <a:gd name="connsiteX8" fmla="*/ 71067 w 3501492"/>
              <a:gd name="connsiteY8" fmla="*/ 350395 h 850132"/>
              <a:gd name="connsiteX9" fmla="*/ 0 w 3501492"/>
              <a:gd name="connsiteY9" fmla="*/ 0 h 850132"/>
              <a:gd name="connsiteX0" fmla="*/ 3483033 w 3501492"/>
              <a:gd name="connsiteY0" fmla="*/ 19518 h 850132"/>
              <a:gd name="connsiteX1" fmla="*/ 3483033 w 3501492"/>
              <a:gd name="connsiteY1" fmla="*/ 350399 h 850132"/>
              <a:gd name="connsiteX2" fmla="*/ 3483033 w 3501492"/>
              <a:gd name="connsiteY2" fmla="*/ 350395 h 850132"/>
              <a:gd name="connsiteX3" fmla="*/ 3262441 w 3501492"/>
              <a:gd name="connsiteY3" fmla="*/ 570987 h 850132"/>
              <a:gd name="connsiteX4" fmla="*/ 2914372 w 3501492"/>
              <a:gd name="connsiteY4" fmla="*/ 570987 h 850132"/>
              <a:gd name="connsiteX5" fmla="*/ 3501492 w 3501492"/>
              <a:gd name="connsiteY5" fmla="*/ 850132 h 850132"/>
              <a:gd name="connsiteX6" fmla="*/ 2061381 w 3501492"/>
              <a:gd name="connsiteY6" fmla="*/ 570987 h 850132"/>
              <a:gd name="connsiteX7" fmla="*/ 291659 w 3501492"/>
              <a:gd name="connsiteY7" fmla="*/ 570987 h 850132"/>
              <a:gd name="connsiteX8" fmla="*/ 71067 w 3501492"/>
              <a:gd name="connsiteY8" fmla="*/ 350395 h 850132"/>
              <a:gd name="connsiteX9" fmla="*/ 0 w 3501492"/>
              <a:gd name="connsiteY9" fmla="*/ 0 h 850132"/>
              <a:gd name="connsiteX0" fmla="*/ 3483033 w 3501492"/>
              <a:gd name="connsiteY0" fmla="*/ 19518 h 850132"/>
              <a:gd name="connsiteX1" fmla="*/ 3483033 w 3501492"/>
              <a:gd name="connsiteY1" fmla="*/ 350399 h 850132"/>
              <a:gd name="connsiteX2" fmla="*/ 3483033 w 3501492"/>
              <a:gd name="connsiteY2" fmla="*/ 350395 h 850132"/>
              <a:gd name="connsiteX3" fmla="*/ 3262441 w 3501492"/>
              <a:gd name="connsiteY3" fmla="*/ 570987 h 850132"/>
              <a:gd name="connsiteX4" fmla="*/ 2914372 w 3501492"/>
              <a:gd name="connsiteY4" fmla="*/ 570987 h 850132"/>
              <a:gd name="connsiteX5" fmla="*/ 3501492 w 3501492"/>
              <a:gd name="connsiteY5" fmla="*/ 850132 h 850132"/>
              <a:gd name="connsiteX6" fmla="*/ 2061381 w 3501492"/>
              <a:gd name="connsiteY6" fmla="*/ 570987 h 850132"/>
              <a:gd name="connsiteX7" fmla="*/ 291659 w 3501492"/>
              <a:gd name="connsiteY7" fmla="*/ 570987 h 850132"/>
              <a:gd name="connsiteX8" fmla="*/ 71067 w 3501492"/>
              <a:gd name="connsiteY8" fmla="*/ 350395 h 850132"/>
              <a:gd name="connsiteX9" fmla="*/ 0 w 3501492"/>
              <a:gd name="connsiteY9" fmla="*/ 0 h 850132"/>
              <a:gd name="connsiteX0" fmla="*/ 3483033 w 3501492"/>
              <a:gd name="connsiteY0" fmla="*/ 19518 h 850132"/>
              <a:gd name="connsiteX1" fmla="*/ 3483033 w 3501492"/>
              <a:gd name="connsiteY1" fmla="*/ 350399 h 850132"/>
              <a:gd name="connsiteX2" fmla="*/ 3483033 w 3501492"/>
              <a:gd name="connsiteY2" fmla="*/ 350395 h 850132"/>
              <a:gd name="connsiteX3" fmla="*/ 3262441 w 3501492"/>
              <a:gd name="connsiteY3" fmla="*/ 570987 h 850132"/>
              <a:gd name="connsiteX4" fmla="*/ 2914372 w 3501492"/>
              <a:gd name="connsiteY4" fmla="*/ 570987 h 850132"/>
              <a:gd name="connsiteX5" fmla="*/ 3501492 w 3501492"/>
              <a:gd name="connsiteY5" fmla="*/ 850132 h 850132"/>
              <a:gd name="connsiteX6" fmla="*/ 2061381 w 3501492"/>
              <a:gd name="connsiteY6" fmla="*/ 570987 h 850132"/>
              <a:gd name="connsiteX7" fmla="*/ 291659 w 3501492"/>
              <a:gd name="connsiteY7" fmla="*/ 570987 h 850132"/>
              <a:gd name="connsiteX8" fmla="*/ 37902 w 3501492"/>
              <a:gd name="connsiteY8" fmla="*/ 350395 h 850132"/>
              <a:gd name="connsiteX9" fmla="*/ 0 w 3501492"/>
              <a:gd name="connsiteY9" fmla="*/ 0 h 850132"/>
              <a:gd name="connsiteX0" fmla="*/ 3483033 w 3501492"/>
              <a:gd name="connsiteY0" fmla="*/ 19518 h 850132"/>
              <a:gd name="connsiteX1" fmla="*/ 3483033 w 3501492"/>
              <a:gd name="connsiteY1" fmla="*/ 350399 h 850132"/>
              <a:gd name="connsiteX2" fmla="*/ 3483033 w 3501492"/>
              <a:gd name="connsiteY2" fmla="*/ 350395 h 850132"/>
              <a:gd name="connsiteX3" fmla="*/ 3262441 w 3501492"/>
              <a:gd name="connsiteY3" fmla="*/ 570987 h 850132"/>
              <a:gd name="connsiteX4" fmla="*/ 2914372 w 3501492"/>
              <a:gd name="connsiteY4" fmla="*/ 570987 h 850132"/>
              <a:gd name="connsiteX5" fmla="*/ 3501492 w 3501492"/>
              <a:gd name="connsiteY5" fmla="*/ 850132 h 850132"/>
              <a:gd name="connsiteX6" fmla="*/ 2061381 w 3501492"/>
              <a:gd name="connsiteY6" fmla="*/ 570987 h 850132"/>
              <a:gd name="connsiteX7" fmla="*/ 291659 w 3501492"/>
              <a:gd name="connsiteY7" fmla="*/ 570987 h 850132"/>
              <a:gd name="connsiteX8" fmla="*/ 37902 w 3501492"/>
              <a:gd name="connsiteY8" fmla="*/ 350395 h 850132"/>
              <a:gd name="connsiteX9" fmla="*/ 0 w 3501492"/>
              <a:gd name="connsiteY9" fmla="*/ 0 h 850132"/>
              <a:gd name="connsiteX0" fmla="*/ 3483033 w 3501492"/>
              <a:gd name="connsiteY0" fmla="*/ 19518 h 850132"/>
              <a:gd name="connsiteX1" fmla="*/ 3483033 w 3501492"/>
              <a:gd name="connsiteY1" fmla="*/ 350399 h 850132"/>
              <a:gd name="connsiteX2" fmla="*/ 3483033 w 3501492"/>
              <a:gd name="connsiteY2" fmla="*/ 350395 h 850132"/>
              <a:gd name="connsiteX3" fmla="*/ 3262441 w 3501492"/>
              <a:gd name="connsiteY3" fmla="*/ 570987 h 850132"/>
              <a:gd name="connsiteX4" fmla="*/ 2914372 w 3501492"/>
              <a:gd name="connsiteY4" fmla="*/ 570987 h 850132"/>
              <a:gd name="connsiteX5" fmla="*/ 3501492 w 3501492"/>
              <a:gd name="connsiteY5" fmla="*/ 850132 h 850132"/>
              <a:gd name="connsiteX6" fmla="*/ 2061381 w 3501492"/>
              <a:gd name="connsiteY6" fmla="*/ 570987 h 850132"/>
              <a:gd name="connsiteX7" fmla="*/ 291659 w 3501492"/>
              <a:gd name="connsiteY7" fmla="*/ 570987 h 850132"/>
              <a:gd name="connsiteX8" fmla="*/ 37902 w 3501492"/>
              <a:gd name="connsiteY8" fmla="*/ 350395 h 850132"/>
              <a:gd name="connsiteX9" fmla="*/ 0 w 3501492"/>
              <a:gd name="connsiteY9" fmla="*/ 0 h 850132"/>
              <a:gd name="connsiteX0" fmla="*/ 3483033 w 3501492"/>
              <a:gd name="connsiteY0" fmla="*/ 19518 h 850132"/>
              <a:gd name="connsiteX1" fmla="*/ 3483033 w 3501492"/>
              <a:gd name="connsiteY1" fmla="*/ 350399 h 850132"/>
              <a:gd name="connsiteX2" fmla="*/ 3483033 w 3501492"/>
              <a:gd name="connsiteY2" fmla="*/ 350395 h 850132"/>
              <a:gd name="connsiteX3" fmla="*/ 3262441 w 3501492"/>
              <a:gd name="connsiteY3" fmla="*/ 570987 h 850132"/>
              <a:gd name="connsiteX4" fmla="*/ 2914372 w 3501492"/>
              <a:gd name="connsiteY4" fmla="*/ 570987 h 850132"/>
              <a:gd name="connsiteX5" fmla="*/ 3501492 w 3501492"/>
              <a:gd name="connsiteY5" fmla="*/ 850132 h 850132"/>
              <a:gd name="connsiteX6" fmla="*/ 2061381 w 3501492"/>
              <a:gd name="connsiteY6" fmla="*/ 570987 h 850132"/>
              <a:gd name="connsiteX7" fmla="*/ 291659 w 3501492"/>
              <a:gd name="connsiteY7" fmla="*/ 570987 h 850132"/>
              <a:gd name="connsiteX8" fmla="*/ 37902 w 3501492"/>
              <a:gd name="connsiteY8" fmla="*/ 350395 h 850132"/>
              <a:gd name="connsiteX9" fmla="*/ 0 w 3501492"/>
              <a:gd name="connsiteY9" fmla="*/ 0 h 850132"/>
              <a:gd name="connsiteX0" fmla="*/ 3483033 w 3501492"/>
              <a:gd name="connsiteY0" fmla="*/ 19518 h 850132"/>
              <a:gd name="connsiteX1" fmla="*/ 3483033 w 3501492"/>
              <a:gd name="connsiteY1" fmla="*/ 350399 h 850132"/>
              <a:gd name="connsiteX2" fmla="*/ 3483033 w 3501492"/>
              <a:gd name="connsiteY2" fmla="*/ 350395 h 850132"/>
              <a:gd name="connsiteX3" fmla="*/ 3262441 w 3501492"/>
              <a:gd name="connsiteY3" fmla="*/ 570987 h 850132"/>
              <a:gd name="connsiteX4" fmla="*/ 2914372 w 3501492"/>
              <a:gd name="connsiteY4" fmla="*/ 570987 h 850132"/>
              <a:gd name="connsiteX5" fmla="*/ 3501492 w 3501492"/>
              <a:gd name="connsiteY5" fmla="*/ 850132 h 850132"/>
              <a:gd name="connsiteX6" fmla="*/ 2061381 w 3501492"/>
              <a:gd name="connsiteY6" fmla="*/ 570987 h 850132"/>
              <a:gd name="connsiteX7" fmla="*/ 291659 w 3501492"/>
              <a:gd name="connsiteY7" fmla="*/ 570987 h 850132"/>
              <a:gd name="connsiteX8" fmla="*/ 37902 w 3501492"/>
              <a:gd name="connsiteY8" fmla="*/ 350395 h 850132"/>
              <a:gd name="connsiteX9" fmla="*/ 0 w 3501492"/>
              <a:gd name="connsiteY9" fmla="*/ 0 h 850132"/>
              <a:gd name="connsiteX0" fmla="*/ 3483033 w 3501492"/>
              <a:gd name="connsiteY0" fmla="*/ 19518 h 850132"/>
              <a:gd name="connsiteX1" fmla="*/ 3483033 w 3501492"/>
              <a:gd name="connsiteY1" fmla="*/ 350399 h 850132"/>
              <a:gd name="connsiteX2" fmla="*/ 3483033 w 3501492"/>
              <a:gd name="connsiteY2" fmla="*/ 350395 h 850132"/>
              <a:gd name="connsiteX3" fmla="*/ 3262441 w 3501492"/>
              <a:gd name="connsiteY3" fmla="*/ 570987 h 850132"/>
              <a:gd name="connsiteX4" fmla="*/ 2914372 w 3501492"/>
              <a:gd name="connsiteY4" fmla="*/ 570987 h 850132"/>
              <a:gd name="connsiteX5" fmla="*/ 3501492 w 3501492"/>
              <a:gd name="connsiteY5" fmla="*/ 850132 h 850132"/>
              <a:gd name="connsiteX6" fmla="*/ 2061381 w 3501492"/>
              <a:gd name="connsiteY6" fmla="*/ 570987 h 850132"/>
              <a:gd name="connsiteX7" fmla="*/ 291659 w 3501492"/>
              <a:gd name="connsiteY7" fmla="*/ 570987 h 850132"/>
              <a:gd name="connsiteX8" fmla="*/ 37902 w 3501492"/>
              <a:gd name="connsiteY8" fmla="*/ 350395 h 850132"/>
              <a:gd name="connsiteX9" fmla="*/ 0 w 3501492"/>
              <a:gd name="connsiteY9" fmla="*/ 0 h 850132"/>
              <a:gd name="connsiteX0" fmla="*/ 3558422 w 3576881"/>
              <a:gd name="connsiteY0" fmla="*/ 19518 h 850132"/>
              <a:gd name="connsiteX1" fmla="*/ 3558422 w 3576881"/>
              <a:gd name="connsiteY1" fmla="*/ 350399 h 850132"/>
              <a:gd name="connsiteX2" fmla="*/ 3558422 w 3576881"/>
              <a:gd name="connsiteY2" fmla="*/ 350395 h 850132"/>
              <a:gd name="connsiteX3" fmla="*/ 3337830 w 3576881"/>
              <a:gd name="connsiteY3" fmla="*/ 570987 h 850132"/>
              <a:gd name="connsiteX4" fmla="*/ 2989761 w 3576881"/>
              <a:gd name="connsiteY4" fmla="*/ 570987 h 850132"/>
              <a:gd name="connsiteX5" fmla="*/ 3576881 w 3576881"/>
              <a:gd name="connsiteY5" fmla="*/ 850132 h 850132"/>
              <a:gd name="connsiteX6" fmla="*/ 2136770 w 3576881"/>
              <a:gd name="connsiteY6" fmla="*/ 570987 h 850132"/>
              <a:gd name="connsiteX7" fmla="*/ 367048 w 3576881"/>
              <a:gd name="connsiteY7" fmla="*/ 570987 h 850132"/>
              <a:gd name="connsiteX8" fmla="*/ 13796 w 3576881"/>
              <a:gd name="connsiteY8" fmla="*/ 342588 h 850132"/>
              <a:gd name="connsiteX9" fmla="*/ 75389 w 3576881"/>
              <a:gd name="connsiteY9" fmla="*/ 0 h 850132"/>
              <a:gd name="connsiteX0" fmla="*/ 3576806 w 3595265"/>
              <a:gd name="connsiteY0" fmla="*/ 19518 h 850132"/>
              <a:gd name="connsiteX1" fmla="*/ 3576806 w 3595265"/>
              <a:gd name="connsiteY1" fmla="*/ 350399 h 850132"/>
              <a:gd name="connsiteX2" fmla="*/ 3576806 w 3595265"/>
              <a:gd name="connsiteY2" fmla="*/ 350395 h 850132"/>
              <a:gd name="connsiteX3" fmla="*/ 3356214 w 3595265"/>
              <a:gd name="connsiteY3" fmla="*/ 570987 h 850132"/>
              <a:gd name="connsiteX4" fmla="*/ 3008145 w 3595265"/>
              <a:gd name="connsiteY4" fmla="*/ 570987 h 850132"/>
              <a:gd name="connsiteX5" fmla="*/ 3595265 w 3595265"/>
              <a:gd name="connsiteY5" fmla="*/ 850132 h 850132"/>
              <a:gd name="connsiteX6" fmla="*/ 2155154 w 3595265"/>
              <a:gd name="connsiteY6" fmla="*/ 570987 h 850132"/>
              <a:gd name="connsiteX7" fmla="*/ 385432 w 3595265"/>
              <a:gd name="connsiteY7" fmla="*/ 570987 h 850132"/>
              <a:gd name="connsiteX8" fmla="*/ 32180 w 3595265"/>
              <a:gd name="connsiteY8" fmla="*/ 342588 h 850132"/>
              <a:gd name="connsiteX9" fmla="*/ 93773 w 3595265"/>
              <a:gd name="connsiteY9" fmla="*/ 0 h 850132"/>
              <a:gd name="connsiteX0" fmla="*/ 3544626 w 3563085"/>
              <a:gd name="connsiteY0" fmla="*/ 0 h 830614"/>
              <a:gd name="connsiteX1" fmla="*/ 3544626 w 3563085"/>
              <a:gd name="connsiteY1" fmla="*/ 330881 h 830614"/>
              <a:gd name="connsiteX2" fmla="*/ 3544626 w 3563085"/>
              <a:gd name="connsiteY2" fmla="*/ 330877 h 830614"/>
              <a:gd name="connsiteX3" fmla="*/ 3324034 w 3563085"/>
              <a:gd name="connsiteY3" fmla="*/ 551469 h 830614"/>
              <a:gd name="connsiteX4" fmla="*/ 2975965 w 3563085"/>
              <a:gd name="connsiteY4" fmla="*/ 551469 h 830614"/>
              <a:gd name="connsiteX5" fmla="*/ 3563085 w 3563085"/>
              <a:gd name="connsiteY5" fmla="*/ 830614 h 830614"/>
              <a:gd name="connsiteX6" fmla="*/ 2122974 w 3563085"/>
              <a:gd name="connsiteY6" fmla="*/ 551469 h 830614"/>
              <a:gd name="connsiteX7" fmla="*/ 353252 w 3563085"/>
              <a:gd name="connsiteY7" fmla="*/ 551469 h 830614"/>
              <a:gd name="connsiteX8" fmla="*/ 0 w 3563085"/>
              <a:gd name="connsiteY8" fmla="*/ 323070 h 830614"/>
              <a:gd name="connsiteX0" fmla="*/ 3568315 w 3586774"/>
              <a:gd name="connsiteY0" fmla="*/ 0 h 830614"/>
              <a:gd name="connsiteX1" fmla="*/ 3568315 w 3586774"/>
              <a:gd name="connsiteY1" fmla="*/ 330881 h 830614"/>
              <a:gd name="connsiteX2" fmla="*/ 3568315 w 3586774"/>
              <a:gd name="connsiteY2" fmla="*/ 330877 h 830614"/>
              <a:gd name="connsiteX3" fmla="*/ 3347723 w 3586774"/>
              <a:gd name="connsiteY3" fmla="*/ 551469 h 830614"/>
              <a:gd name="connsiteX4" fmla="*/ 2999654 w 3586774"/>
              <a:gd name="connsiteY4" fmla="*/ 551469 h 830614"/>
              <a:gd name="connsiteX5" fmla="*/ 3586774 w 3586774"/>
              <a:gd name="connsiteY5" fmla="*/ 830614 h 830614"/>
              <a:gd name="connsiteX6" fmla="*/ 2146663 w 3586774"/>
              <a:gd name="connsiteY6" fmla="*/ 551469 h 830614"/>
              <a:gd name="connsiteX7" fmla="*/ 376941 w 3586774"/>
              <a:gd name="connsiteY7" fmla="*/ 551469 h 830614"/>
              <a:gd name="connsiteX8" fmla="*/ 0 w 3586774"/>
              <a:gd name="connsiteY8" fmla="*/ 248901 h 830614"/>
              <a:gd name="connsiteX0" fmla="*/ 3487772 w 3506231"/>
              <a:gd name="connsiteY0" fmla="*/ 0 h 830614"/>
              <a:gd name="connsiteX1" fmla="*/ 3487772 w 3506231"/>
              <a:gd name="connsiteY1" fmla="*/ 330881 h 830614"/>
              <a:gd name="connsiteX2" fmla="*/ 3487772 w 3506231"/>
              <a:gd name="connsiteY2" fmla="*/ 330877 h 830614"/>
              <a:gd name="connsiteX3" fmla="*/ 3267180 w 3506231"/>
              <a:gd name="connsiteY3" fmla="*/ 551469 h 830614"/>
              <a:gd name="connsiteX4" fmla="*/ 2919111 w 3506231"/>
              <a:gd name="connsiteY4" fmla="*/ 551469 h 830614"/>
              <a:gd name="connsiteX5" fmla="*/ 3506231 w 3506231"/>
              <a:gd name="connsiteY5" fmla="*/ 830614 h 830614"/>
              <a:gd name="connsiteX6" fmla="*/ 2066120 w 3506231"/>
              <a:gd name="connsiteY6" fmla="*/ 551469 h 830614"/>
              <a:gd name="connsiteX7" fmla="*/ 296398 w 3506231"/>
              <a:gd name="connsiteY7" fmla="*/ 551469 h 830614"/>
              <a:gd name="connsiteX8" fmla="*/ 0 w 3506231"/>
              <a:gd name="connsiteY8" fmla="*/ 268420 h 830614"/>
              <a:gd name="connsiteX0" fmla="*/ 3487772 w 3506231"/>
              <a:gd name="connsiteY0" fmla="*/ 0 h 830614"/>
              <a:gd name="connsiteX1" fmla="*/ 3487772 w 3506231"/>
              <a:gd name="connsiteY1" fmla="*/ 330881 h 830614"/>
              <a:gd name="connsiteX2" fmla="*/ 3487772 w 3506231"/>
              <a:gd name="connsiteY2" fmla="*/ 330877 h 830614"/>
              <a:gd name="connsiteX3" fmla="*/ 3267180 w 3506231"/>
              <a:gd name="connsiteY3" fmla="*/ 551469 h 830614"/>
              <a:gd name="connsiteX4" fmla="*/ 2919111 w 3506231"/>
              <a:gd name="connsiteY4" fmla="*/ 551469 h 830614"/>
              <a:gd name="connsiteX5" fmla="*/ 3506231 w 3506231"/>
              <a:gd name="connsiteY5" fmla="*/ 830614 h 830614"/>
              <a:gd name="connsiteX6" fmla="*/ 2066120 w 3506231"/>
              <a:gd name="connsiteY6" fmla="*/ 551469 h 830614"/>
              <a:gd name="connsiteX7" fmla="*/ 296398 w 3506231"/>
              <a:gd name="connsiteY7" fmla="*/ 551469 h 830614"/>
              <a:gd name="connsiteX8" fmla="*/ 0 w 3506231"/>
              <a:gd name="connsiteY8" fmla="*/ 268420 h 830614"/>
              <a:gd name="connsiteX0" fmla="*/ 3558839 w 3577298"/>
              <a:gd name="connsiteY0" fmla="*/ 0 h 830614"/>
              <a:gd name="connsiteX1" fmla="*/ 3558839 w 3577298"/>
              <a:gd name="connsiteY1" fmla="*/ 330881 h 830614"/>
              <a:gd name="connsiteX2" fmla="*/ 3558839 w 3577298"/>
              <a:gd name="connsiteY2" fmla="*/ 330877 h 830614"/>
              <a:gd name="connsiteX3" fmla="*/ 3338247 w 3577298"/>
              <a:gd name="connsiteY3" fmla="*/ 551469 h 830614"/>
              <a:gd name="connsiteX4" fmla="*/ 2990178 w 3577298"/>
              <a:gd name="connsiteY4" fmla="*/ 551469 h 830614"/>
              <a:gd name="connsiteX5" fmla="*/ 3577298 w 3577298"/>
              <a:gd name="connsiteY5" fmla="*/ 830614 h 830614"/>
              <a:gd name="connsiteX6" fmla="*/ 2137187 w 3577298"/>
              <a:gd name="connsiteY6" fmla="*/ 551469 h 830614"/>
              <a:gd name="connsiteX7" fmla="*/ 367465 w 3577298"/>
              <a:gd name="connsiteY7" fmla="*/ 551469 h 830614"/>
              <a:gd name="connsiteX8" fmla="*/ 0 w 3577298"/>
              <a:gd name="connsiteY8" fmla="*/ 260612 h 830614"/>
              <a:gd name="connsiteX0" fmla="*/ 3558839 w 3577298"/>
              <a:gd name="connsiteY0" fmla="*/ 0 h 830614"/>
              <a:gd name="connsiteX1" fmla="*/ 3558839 w 3577298"/>
              <a:gd name="connsiteY1" fmla="*/ 330881 h 830614"/>
              <a:gd name="connsiteX2" fmla="*/ 3558839 w 3577298"/>
              <a:gd name="connsiteY2" fmla="*/ 330877 h 830614"/>
              <a:gd name="connsiteX3" fmla="*/ 3338247 w 3577298"/>
              <a:gd name="connsiteY3" fmla="*/ 551469 h 830614"/>
              <a:gd name="connsiteX4" fmla="*/ 2990178 w 3577298"/>
              <a:gd name="connsiteY4" fmla="*/ 551469 h 830614"/>
              <a:gd name="connsiteX5" fmla="*/ 3577298 w 3577298"/>
              <a:gd name="connsiteY5" fmla="*/ 830614 h 830614"/>
              <a:gd name="connsiteX6" fmla="*/ 2137187 w 3577298"/>
              <a:gd name="connsiteY6" fmla="*/ 551469 h 830614"/>
              <a:gd name="connsiteX7" fmla="*/ 367465 w 3577298"/>
              <a:gd name="connsiteY7" fmla="*/ 551469 h 830614"/>
              <a:gd name="connsiteX8" fmla="*/ 0 w 3577298"/>
              <a:gd name="connsiteY8" fmla="*/ 260612 h 830614"/>
              <a:gd name="connsiteX0" fmla="*/ 3558839 w 3577298"/>
              <a:gd name="connsiteY0" fmla="*/ 0 h 830614"/>
              <a:gd name="connsiteX1" fmla="*/ 3558839 w 3577298"/>
              <a:gd name="connsiteY1" fmla="*/ 330881 h 830614"/>
              <a:gd name="connsiteX2" fmla="*/ 3558839 w 3577298"/>
              <a:gd name="connsiteY2" fmla="*/ 330877 h 830614"/>
              <a:gd name="connsiteX3" fmla="*/ 3338247 w 3577298"/>
              <a:gd name="connsiteY3" fmla="*/ 551469 h 830614"/>
              <a:gd name="connsiteX4" fmla="*/ 2990178 w 3577298"/>
              <a:gd name="connsiteY4" fmla="*/ 551469 h 830614"/>
              <a:gd name="connsiteX5" fmla="*/ 3577298 w 3577298"/>
              <a:gd name="connsiteY5" fmla="*/ 830614 h 830614"/>
              <a:gd name="connsiteX6" fmla="*/ 2137187 w 3577298"/>
              <a:gd name="connsiteY6" fmla="*/ 551469 h 830614"/>
              <a:gd name="connsiteX7" fmla="*/ 367465 w 3577298"/>
              <a:gd name="connsiteY7" fmla="*/ 551469 h 830614"/>
              <a:gd name="connsiteX8" fmla="*/ 0 w 3577298"/>
              <a:gd name="connsiteY8" fmla="*/ 260612 h 830614"/>
              <a:gd name="connsiteX0" fmla="*/ 3558839 w 3577298"/>
              <a:gd name="connsiteY0" fmla="*/ 0 h 830614"/>
              <a:gd name="connsiteX1" fmla="*/ 3558839 w 3577298"/>
              <a:gd name="connsiteY1" fmla="*/ 330881 h 830614"/>
              <a:gd name="connsiteX2" fmla="*/ 3558839 w 3577298"/>
              <a:gd name="connsiteY2" fmla="*/ 330877 h 830614"/>
              <a:gd name="connsiteX3" fmla="*/ 3338247 w 3577298"/>
              <a:gd name="connsiteY3" fmla="*/ 551469 h 830614"/>
              <a:gd name="connsiteX4" fmla="*/ 2990178 w 3577298"/>
              <a:gd name="connsiteY4" fmla="*/ 551469 h 830614"/>
              <a:gd name="connsiteX5" fmla="*/ 3577298 w 3577298"/>
              <a:gd name="connsiteY5" fmla="*/ 830614 h 830614"/>
              <a:gd name="connsiteX6" fmla="*/ 2137187 w 3577298"/>
              <a:gd name="connsiteY6" fmla="*/ 551469 h 830614"/>
              <a:gd name="connsiteX7" fmla="*/ 367465 w 3577298"/>
              <a:gd name="connsiteY7" fmla="*/ 551469 h 830614"/>
              <a:gd name="connsiteX8" fmla="*/ 0 w 3577298"/>
              <a:gd name="connsiteY8" fmla="*/ 260612 h 830614"/>
              <a:gd name="connsiteX0" fmla="*/ 3544626 w 3563085"/>
              <a:gd name="connsiteY0" fmla="*/ 0 h 830614"/>
              <a:gd name="connsiteX1" fmla="*/ 3544626 w 3563085"/>
              <a:gd name="connsiteY1" fmla="*/ 330881 h 830614"/>
              <a:gd name="connsiteX2" fmla="*/ 3544626 w 3563085"/>
              <a:gd name="connsiteY2" fmla="*/ 330877 h 830614"/>
              <a:gd name="connsiteX3" fmla="*/ 3324034 w 3563085"/>
              <a:gd name="connsiteY3" fmla="*/ 551469 h 830614"/>
              <a:gd name="connsiteX4" fmla="*/ 2975965 w 3563085"/>
              <a:gd name="connsiteY4" fmla="*/ 551469 h 830614"/>
              <a:gd name="connsiteX5" fmla="*/ 3563085 w 3563085"/>
              <a:gd name="connsiteY5" fmla="*/ 830614 h 830614"/>
              <a:gd name="connsiteX6" fmla="*/ 2122974 w 3563085"/>
              <a:gd name="connsiteY6" fmla="*/ 551469 h 830614"/>
              <a:gd name="connsiteX7" fmla="*/ 353252 w 3563085"/>
              <a:gd name="connsiteY7" fmla="*/ 551469 h 830614"/>
              <a:gd name="connsiteX8" fmla="*/ 0 w 3563085"/>
              <a:gd name="connsiteY8" fmla="*/ 217672 h 830614"/>
              <a:gd name="connsiteX0" fmla="*/ 3544626 w 3563085"/>
              <a:gd name="connsiteY0" fmla="*/ 0 h 830614"/>
              <a:gd name="connsiteX1" fmla="*/ 3544626 w 3563085"/>
              <a:gd name="connsiteY1" fmla="*/ 330881 h 830614"/>
              <a:gd name="connsiteX2" fmla="*/ 3544626 w 3563085"/>
              <a:gd name="connsiteY2" fmla="*/ 330877 h 830614"/>
              <a:gd name="connsiteX3" fmla="*/ 3324034 w 3563085"/>
              <a:gd name="connsiteY3" fmla="*/ 551469 h 830614"/>
              <a:gd name="connsiteX4" fmla="*/ 2975965 w 3563085"/>
              <a:gd name="connsiteY4" fmla="*/ 551469 h 830614"/>
              <a:gd name="connsiteX5" fmla="*/ 3563085 w 3563085"/>
              <a:gd name="connsiteY5" fmla="*/ 830614 h 830614"/>
              <a:gd name="connsiteX6" fmla="*/ 2122974 w 3563085"/>
              <a:gd name="connsiteY6" fmla="*/ 551469 h 830614"/>
              <a:gd name="connsiteX7" fmla="*/ 353252 w 3563085"/>
              <a:gd name="connsiteY7" fmla="*/ 551469 h 830614"/>
              <a:gd name="connsiteX8" fmla="*/ 0 w 3563085"/>
              <a:gd name="connsiteY8" fmla="*/ 217672 h 830614"/>
              <a:gd name="connsiteX0" fmla="*/ 3544626 w 3563085"/>
              <a:gd name="connsiteY0" fmla="*/ 0 h 830614"/>
              <a:gd name="connsiteX1" fmla="*/ 3544626 w 3563085"/>
              <a:gd name="connsiteY1" fmla="*/ 330881 h 830614"/>
              <a:gd name="connsiteX2" fmla="*/ 3544626 w 3563085"/>
              <a:gd name="connsiteY2" fmla="*/ 330877 h 830614"/>
              <a:gd name="connsiteX3" fmla="*/ 3324034 w 3563085"/>
              <a:gd name="connsiteY3" fmla="*/ 551469 h 830614"/>
              <a:gd name="connsiteX4" fmla="*/ 2975965 w 3563085"/>
              <a:gd name="connsiteY4" fmla="*/ 551469 h 830614"/>
              <a:gd name="connsiteX5" fmla="*/ 3563085 w 3563085"/>
              <a:gd name="connsiteY5" fmla="*/ 830614 h 830614"/>
              <a:gd name="connsiteX6" fmla="*/ 2122974 w 3563085"/>
              <a:gd name="connsiteY6" fmla="*/ 551469 h 830614"/>
              <a:gd name="connsiteX7" fmla="*/ 353252 w 3563085"/>
              <a:gd name="connsiteY7" fmla="*/ 551469 h 830614"/>
              <a:gd name="connsiteX8" fmla="*/ 0 w 3563085"/>
              <a:gd name="connsiteY8" fmla="*/ 217672 h 830614"/>
              <a:gd name="connsiteX0" fmla="*/ 3544626 w 3563085"/>
              <a:gd name="connsiteY0" fmla="*/ 0 h 830614"/>
              <a:gd name="connsiteX1" fmla="*/ 3544626 w 3563085"/>
              <a:gd name="connsiteY1" fmla="*/ 330881 h 830614"/>
              <a:gd name="connsiteX2" fmla="*/ 3544626 w 3563085"/>
              <a:gd name="connsiteY2" fmla="*/ 330877 h 830614"/>
              <a:gd name="connsiteX3" fmla="*/ 3324034 w 3563085"/>
              <a:gd name="connsiteY3" fmla="*/ 551469 h 830614"/>
              <a:gd name="connsiteX4" fmla="*/ 2975965 w 3563085"/>
              <a:gd name="connsiteY4" fmla="*/ 551469 h 830614"/>
              <a:gd name="connsiteX5" fmla="*/ 3563085 w 3563085"/>
              <a:gd name="connsiteY5" fmla="*/ 830614 h 830614"/>
              <a:gd name="connsiteX6" fmla="*/ 2122974 w 3563085"/>
              <a:gd name="connsiteY6" fmla="*/ 551469 h 830614"/>
              <a:gd name="connsiteX7" fmla="*/ 353252 w 3563085"/>
              <a:gd name="connsiteY7" fmla="*/ 551469 h 830614"/>
              <a:gd name="connsiteX8" fmla="*/ 0 w 3563085"/>
              <a:gd name="connsiteY8" fmla="*/ 217672 h 830614"/>
              <a:gd name="connsiteX0" fmla="*/ 3544626 w 3563085"/>
              <a:gd name="connsiteY0" fmla="*/ 0 h 830614"/>
              <a:gd name="connsiteX1" fmla="*/ 3544626 w 3563085"/>
              <a:gd name="connsiteY1" fmla="*/ 330881 h 830614"/>
              <a:gd name="connsiteX2" fmla="*/ 3544626 w 3563085"/>
              <a:gd name="connsiteY2" fmla="*/ 330877 h 830614"/>
              <a:gd name="connsiteX3" fmla="*/ 3324034 w 3563085"/>
              <a:gd name="connsiteY3" fmla="*/ 551469 h 830614"/>
              <a:gd name="connsiteX4" fmla="*/ 2975965 w 3563085"/>
              <a:gd name="connsiteY4" fmla="*/ 551469 h 830614"/>
              <a:gd name="connsiteX5" fmla="*/ 3563085 w 3563085"/>
              <a:gd name="connsiteY5" fmla="*/ 830614 h 830614"/>
              <a:gd name="connsiteX6" fmla="*/ 2122974 w 3563085"/>
              <a:gd name="connsiteY6" fmla="*/ 551469 h 830614"/>
              <a:gd name="connsiteX7" fmla="*/ 353252 w 3563085"/>
              <a:gd name="connsiteY7" fmla="*/ 551469 h 830614"/>
              <a:gd name="connsiteX8" fmla="*/ 0 w 3563085"/>
              <a:gd name="connsiteY8" fmla="*/ 217672 h 830614"/>
              <a:gd name="connsiteX0" fmla="*/ 3544626 w 3563085"/>
              <a:gd name="connsiteY0" fmla="*/ 113209 h 612942"/>
              <a:gd name="connsiteX1" fmla="*/ 3544626 w 3563085"/>
              <a:gd name="connsiteY1" fmla="*/ 113205 h 612942"/>
              <a:gd name="connsiteX2" fmla="*/ 3324034 w 3563085"/>
              <a:gd name="connsiteY2" fmla="*/ 333797 h 612942"/>
              <a:gd name="connsiteX3" fmla="*/ 2975965 w 3563085"/>
              <a:gd name="connsiteY3" fmla="*/ 333797 h 612942"/>
              <a:gd name="connsiteX4" fmla="*/ 3563085 w 3563085"/>
              <a:gd name="connsiteY4" fmla="*/ 612942 h 612942"/>
              <a:gd name="connsiteX5" fmla="*/ 2122974 w 3563085"/>
              <a:gd name="connsiteY5" fmla="*/ 333797 h 612942"/>
              <a:gd name="connsiteX6" fmla="*/ 353252 w 3563085"/>
              <a:gd name="connsiteY6" fmla="*/ 333797 h 612942"/>
              <a:gd name="connsiteX7" fmla="*/ 0 w 3563085"/>
              <a:gd name="connsiteY7" fmla="*/ 0 h 612942"/>
              <a:gd name="connsiteX0" fmla="*/ 3544626 w 3563578"/>
              <a:gd name="connsiteY0" fmla="*/ 113209 h 612942"/>
              <a:gd name="connsiteX1" fmla="*/ 3563578 w 3563578"/>
              <a:gd name="connsiteY1" fmla="*/ 11711 h 612942"/>
              <a:gd name="connsiteX2" fmla="*/ 3324034 w 3563578"/>
              <a:gd name="connsiteY2" fmla="*/ 333797 h 612942"/>
              <a:gd name="connsiteX3" fmla="*/ 2975965 w 3563578"/>
              <a:gd name="connsiteY3" fmla="*/ 333797 h 612942"/>
              <a:gd name="connsiteX4" fmla="*/ 3563085 w 3563578"/>
              <a:gd name="connsiteY4" fmla="*/ 612942 h 612942"/>
              <a:gd name="connsiteX5" fmla="*/ 2122974 w 3563578"/>
              <a:gd name="connsiteY5" fmla="*/ 333797 h 612942"/>
              <a:gd name="connsiteX6" fmla="*/ 353252 w 3563578"/>
              <a:gd name="connsiteY6" fmla="*/ 333797 h 612942"/>
              <a:gd name="connsiteX7" fmla="*/ 0 w 3563578"/>
              <a:gd name="connsiteY7" fmla="*/ 0 h 612942"/>
              <a:gd name="connsiteX0" fmla="*/ 3563578 w 3563578"/>
              <a:gd name="connsiteY0" fmla="*/ 11711 h 612942"/>
              <a:gd name="connsiteX1" fmla="*/ 3324034 w 3563578"/>
              <a:gd name="connsiteY1" fmla="*/ 333797 h 612942"/>
              <a:gd name="connsiteX2" fmla="*/ 2975965 w 3563578"/>
              <a:gd name="connsiteY2" fmla="*/ 333797 h 612942"/>
              <a:gd name="connsiteX3" fmla="*/ 3563085 w 3563578"/>
              <a:gd name="connsiteY3" fmla="*/ 612942 h 612942"/>
              <a:gd name="connsiteX4" fmla="*/ 2122974 w 3563578"/>
              <a:gd name="connsiteY4" fmla="*/ 333797 h 612942"/>
              <a:gd name="connsiteX5" fmla="*/ 353252 w 3563578"/>
              <a:gd name="connsiteY5" fmla="*/ 333797 h 612942"/>
              <a:gd name="connsiteX6" fmla="*/ 0 w 3563578"/>
              <a:gd name="connsiteY6" fmla="*/ 0 h 612942"/>
              <a:gd name="connsiteX0" fmla="*/ 3563578 w 3563578"/>
              <a:gd name="connsiteY0" fmla="*/ 11711 h 612942"/>
              <a:gd name="connsiteX1" fmla="*/ 3324034 w 3563578"/>
              <a:gd name="connsiteY1" fmla="*/ 333797 h 612942"/>
              <a:gd name="connsiteX2" fmla="*/ 2975965 w 3563578"/>
              <a:gd name="connsiteY2" fmla="*/ 333797 h 612942"/>
              <a:gd name="connsiteX3" fmla="*/ 3563085 w 3563578"/>
              <a:gd name="connsiteY3" fmla="*/ 612942 h 612942"/>
              <a:gd name="connsiteX4" fmla="*/ 2122974 w 3563578"/>
              <a:gd name="connsiteY4" fmla="*/ 333797 h 612942"/>
              <a:gd name="connsiteX5" fmla="*/ 353252 w 3563578"/>
              <a:gd name="connsiteY5" fmla="*/ 333797 h 612942"/>
              <a:gd name="connsiteX6" fmla="*/ 0 w 3563578"/>
              <a:gd name="connsiteY6" fmla="*/ 0 h 612942"/>
              <a:gd name="connsiteX0" fmla="*/ 3563578 w 3563578"/>
              <a:gd name="connsiteY0" fmla="*/ 11711 h 612942"/>
              <a:gd name="connsiteX1" fmla="*/ 3324034 w 3563578"/>
              <a:gd name="connsiteY1" fmla="*/ 333797 h 612942"/>
              <a:gd name="connsiteX2" fmla="*/ 2975965 w 3563578"/>
              <a:gd name="connsiteY2" fmla="*/ 333797 h 612942"/>
              <a:gd name="connsiteX3" fmla="*/ 3563085 w 3563578"/>
              <a:gd name="connsiteY3" fmla="*/ 612942 h 612942"/>
              <a:gd name="connsiteX4" fmla="*/ 2122974 w 3563578"/>
              <a:gd name="connsiteY4" fmla="*/ 333797 h 612942"/>
              <a:gd name="connsiteX5" fmla="*/ 353252 w 3563578"/>
              <a:gd name="connsiteY5" fmla="*/ 333797 h 612942"/>
              <a:gd name="connsiteX6" fmla="*/ 0 w 3563578"/>
              <a:gd name="connsiteY6" fmla="*/ 0 h 612942"/>
              <a:gd name="connsiteX0" fmla="*/ 3563578 w 3563578"/>
              <a:gd name="connsiteY0" fmla="*/ 11711 h 612942"/>
              <a:gd name="connsiteX1" fmla="*/ 3324034 w 3563578"/>
              <a:gd name="connsiteY1" fmla="*/ 333797 h 612942"/>
              <a:gd name="connsiteX2" fmla="*/ 2975965 w 3563578"/>
              <a:gd name="connsiteY2" fmla="*/ 333797 h 612942"/>
              <a:gd name="connsiteX3" fmla="*/ 3563085 w 3563578"/>
              <a:gd name="connsiteY3" fmla="*/ 612942 h 612942"/>
              <a:gd name="connsiteX4" fmla="*/ 2122974 w 3563578"/>
              <a:gd name="connsiteY4" fmla="*/ 333797 h 612942"/>
              <a:gd name="connsiteX5" fmla="*/ 353252 w 3563578"/>
              <a:gd name="connsiteY5" fmla="*/ 333797 h 612942"/>
              <a:gd name="connsiteX6" fmla="*/ 0 w 3563578"/>
              <a:gd name="connsiteY6" fmla="*/ 0 h 612942"/>
              <a:gd name="connsiteX0" fmla="*/ 3629907 w 3629907"/>
              <a:gd name="connsiteY0" fmla="*/ 46845 h 612942"/>
              <a:gd name="connsiteX1" fmla="*/ 3324034 w 3629907"/>
              <a:gd name="connsiteY1" fmla="*/ 333797 h 612942"/>
              <a:gd name="connsiteX2" fmla="*/ 2975965 w 3629907"/>
              <a:gd name="connsiteY2" fmla="*/ 333797 h 612942"/>
              <a:gd name="connsiteX3" fmla="*/ 3563085 w 3629907"/>
              <a:gd name="connsiteY3" fmla="*/ 612942 h 612942"/>
              <a:gd name="connsiteX4" fmla="*/ 2122974 w 3629907"/>
              <a:gd name="connsiteY4" fmla="*/ 333797 h 612942"/>
              <a:gd name="connsiteX5" fmla="*/ 353252 w 3629907"/>
              <a:gd name="connsiteY5" fmla="*/ 333797 h 612942"/>
              <a:gd name="connsiteX6" fmla="*/ 0 w 3629907"/>
              <a:gd name="connsiteY6" fmla="*/ 0 h 612942"/>
              <a:gd name="connsiteX0" fmla="*/ 3629907 w 3629907"/>
              <a:gd name="connsiteY0" fmla="*/ 46845 h 612942"/>
              <a:gd name="connsiteX1" fmla="*/ 3324034 w 3629907"/>
              <a:gd name="connsiteY1" fmla="*/ 333797 h 612942"/>
              <a:gd name="connsiteX2" fmla="*/ 2975965 w 3629907"/>
              <a:gd name="connsiteY2" fmla="*/ 333797 h 612942"/>
              <a:gd name="connsiteX3" fmla="*/ 3563085 w 3629907"/>
              <a:gd name="connsiteY3" fmla="*/ 612942 h 612942"/>
              <a:gd name="connsiteX4" fmla="*/ 2122974 w 3629907"/>
              <a:gd name="connsiteY4" fmla="*/ 333797 h 612942"/>
              <a:gd name="connsiteX5" fmla="*/ 353252 w 3629907"/>
              <a:gd name="connsiteY5" fmla="*/ 333797 h 612942"/>
              <a:gd name="connsiteX6" fmla="*/ 0 w 3629907"/>
              <a:gd name="connsiteY6" fmla="*/ 0 h 612942"/>
              <a:gd name="connsiteX0" fmla="*/ 3629907 w 3629907"/>
              <a:gd name="connsiteY0" fmla="*/ 46845 h 612942"/>
              <a:gd name="connsiteX1" fmla="*/ 3328772 w 3629907"/>
              <a:gd name="connsiteY1" fmla="*/ 310375 h 612942"/>
              <a:gd name="connsiteX2" fmla="*/ 2975965 w 3629907"/>
              <a:gd name="connsiteY2" fmla="*/ 333797 h 612942"/>
              <a:gd name="connsiteX3" fmla="*/ 3563085 w 3629907"/>
              <a:gd name="connsiteY3" fmla="*/ 612942 h 612942"/>
              <a:gd name="connsiteX4" fmla="*/ 2122974 w 3629907"/>
              <a:gd name="connsiteY4" fmla="*/ 333797 h 612942"/>
              <a:gd name="connsiteX5" fmla="*/ 353252 w 3629907"/>
              <a:gd name="connsiteY5" fmla="*/ 333797 h 612942"/>
              <a:gd name="connsiteX6" fmla="*/ 0 w 3629907"/>
              <a:gd name="connsiteY6" fmla="*/ 0 h 612942"/>
              <a:gd name="connsiteX0" fmla="*/ 3629907 w 3629907"/>
              <a:gd name="connsiteY0" fmla="*/ 46845 h 612942"/>
              <a:gd name="connsiteX1" fmla="*/ 3328772 w 3629907"/>
              <a:gd name="connsiteY1" fmla="*/ 310375 h 612942"/>
              <a:gd name="connsiteX2" fmla="*/ 2975965 w 3629907"/>
              <a:gd name="connsiteY2" fmla="*/ 333797 h 612942"/>
              <a:gd name="connsiteX3" fmla="*/ 3563085 w 3629907"/>
              <a:gd name="connsiteY3" fmla="*/ 612942 h 612942"/>
              <a:gd name="connsiteX4" fmla="*/ 2122974 w 3629907"/>
              <a:gd name="connsiteY4" fmla="*/ 333797 h 612942"/>
              <a:gd name="connsiteX5" fmla="*/ 353252 w 3629907"/>
              <a:gd name="connsiteY5" fmla="*/ 333797 h 612942"/>
              <a:gd name="connsiteX6" fmla="*/ 0 w 3629907"/>
              <a:gd name="connsiteY6" fmla="*/ 0 h 612942"/>
              <a:gd name="connsiteX0" fmla="*/ 3629907 w 3629907"/>
              <a:gd name="connsiteY0" fmla="*/ 46845 h 612942"/>
              <a:gd name="connsiteX1" fmla="*/ 3328772 w 3629907"/>
              <a:gd name="connsiteY1" fmla="*/ 310375 h 612942"/>
              <a:gd name="connsiteX2" fmla="*/ 2975965 w 3629907"/>
              <a:gd name="connsiteY2" fmla="*/ 333797 h 612942"/>
              <a:gd name="connsiteX3" fmla="*/ 3563085 w 3629907"/>
              <a:gd name="connsiteY3" fmla="*/ 612942 h 612942"/>
              <a:gd name="connsiteX4" fmla="*/ 2625183 w 3629907"/>
              <a:gd name="connsiteY4" fmla="*/ 388447 h 612942"/>
              <a:gd name="connsiteX5" fmla="*/ 353252 w 3629907"/>
              <a:gd name="connsiteY5" fmla="*/ 333797 h 612942"/>
              <a:gd name="connsiteX6" fmla="*/ 0 w 3629907"/>
              <a:gd name="connsiteY6" fmla="*/ 0 h 612942"/>
              <a:gd name="connsiteX0" fmla="*/ 3629907 w 3629907"/>
              <a:gd name="connsiteY0" fmla="*/ 46845 h 538773"/>
              <a:gd name="connsiteX1" fmla="*/ 3328772 w 3629907"/>
              <a:gd name="connsiteY1" fmla="*/ 310375 h 538773"/>
              <a:gd name="connsiteX2" fmla="*/ 2975965 w 3629907"/>
              <a:gd name="connsiteY2" fmla="*/ 333797 h 538773"/>
              <a:gd name="connsiteX3" fmla="*/ 3349883 w 3629907"/>
              <a:gd name="connsiteY3" fmla="*/ 538773 h 538773"/>
              <a:gd name="connsiteX4" fmla="*/ 2625183 w 3629907"/>
              <a:gd name="connsiteY4" fmla="*/ 388447 h 538773"/>
              <a:gd name="connsiteX5" fmla="*/ 353252 w 3629907"/>
              <a:gd name="connsiteY5" fmla="*/ 333797 h 538773"/>
              <a:gd name="connsiteX6" fmla="*/ 0 w 3629907"/>
              <a:gd name="connsiteY6" fmla="*/ 0 h 538773"/>
              <a:gd name="connsiteX0" fmla="*/ 3629907 w 3629907"/>
              <a:gd name="connsiteY0" fmla="*/ 46845 h 538773"/>
              <a:gd name="connsiteX1" fmla="*/ 3328772 w 3629907"/>
              <a:gd name="connsiteY1" fmla="*/ 310375 h 538773"/>
              <a:gd name="connsiteX2" fmla="*/ 2975965 w 3629907"/>
              <a:gd name="connsiteY2" fmla="*/ 333797 h 538773"/>
              <a:gd name="connsiteX3" fmla="*/ 3349883 w 3629907"/>
              <a:gd name="connsiteY3" fmla="*/ 538773 h 538773"/>
              <a:gd name="connsiteX4" fmla="*/ 2625183 w 3629907"/>
              <a:gd name="connsiteY4" fmla="*/ 388447 h 538773"/>
              <a:gd name="connsiteX5" fmla="*/ 462222 w 3629907"/>
              <a:gd name="connsiteY5" fmla="*/ 345509 h 538773"/>
              <a:gd name="connsiteX6" fmla="*/ 0 w 3629907"/>
              <a:gd name="connsiteY6" fmla="*/ 0 h 538773"/>
              <a:gd name="connsiteX0" fmla="*/ 3629907 w 3629907"/>
              <a:gd name="connsiteY0" fmla="*/ 46845 h 538773"/>
              <a:gd name="connsiteX1" fmla="*/ 3328772 w 3629907"/>
              <a:gd name="connsiteY1" fmla="*/ 310375 h 538773"/>
              <a:gd name="connsiteX2" fmla="*/ 2975965 w 3629907"/>
              <a:gd name="connsiteY2" fmla="*/ 333797 h 538773"/>
              <a:gd name="connsiteX3" fmla="*/ 3349883 w 3629907"/>
              <a:gd name="connsiteY3" fmla="*/ 538773 h 538773"/>
              <a:gd name="connsiteX4" fmla="*/ 2625183 w 3629907"/>
              <a:gd name="connsiteY4" fmla="*/ 388447 h 538773"/>
              <a:gd name="connsiteX5" fmla="*/ 462222 w 3629907"/>
              <a:gd name="connsiteY5" fmla="*/ 345509 h 538773"/>
              <a:gd name="connsiteX6" fmla="*/ 0 w 3629907"/>
              <a:gd name="connsiteY6" fmla="*/ 0 h 538773"/>
              <a:gd name="connsiteX0" fmla="*/ 3629907 w 3629907"/>
              <a:gd name="connsiteY0" fmla="*/ 46845 h 538773"/>
              <a:gd name="connsiteX1" fmla="*/ 3328772 w 3629907"/>
              <a:gd name="connsiteY1" fmla="*/ 310375 h 538773"/>
              <a:gd name="connsiteX2" fmla="*/ 2975965 w 3629907"/>
              <a:gd name="connsiteY2" fmla="*/ 333797 h 538773"/>
              <a:gd name="connsiteX3" fmla="*/ 3349883 w 3629907"/>
              <a:gd name="connsiteY3" fmla="*/ 538773 h 538773"/>
              <a:gd name="connsiteX4" fmla="*/ 2625183 w 3629907"/>
              <a:gd name="connsiteY4" fmla="*/ 388447 h 538773"/>
              <a:gd name="connsiteX5" fmla="*/ 462222 w 3629907"/>
              <a:gd name="connsiteY5" fmla="*/ 345509 h 538773"/>
              <a:gd name="connsiteX6" fmla="*/ 0 w 3629907"/>
              <a:gd name="connsiteY6" fmla="*/ 0 h 538773"/>
              <a:gd name="connsiteX0" fmla="*/ 3629907 w 3629907"/>
              <a:gd name="connsiteY0" fmla="*/ 46845 h 538773"/>
              <a:gd name="connsiteX1" fmla="*/ 3328772 w 3629907"/>
              <a:gd name="connsiteY1" fmla="*/ 310375 h 538773"/>
              <a:gd name="connsiteX2" fmla="*/ 2975965 w 3629907"/>
              <a:gd name="connsiteY2" fmla="*/ 333797 h 538773"/>
              <a:gd name="connsiteX3" fmla="*/ 3349883 w 3629907"/>
              <a:gd name="connsiteY3" fmla="*/ 538773 h 538773"/>
              <a:gd name="connsiteX4" fmla="*/ 2625183 w 3629907"/>
              <a:gd name="connsiteY4" fmla="*/ 388447 h 538773"/>
              <a:gd name="connsiteX5" fmla="*/ 462222 w 3629907"/>
              <a:gd name="connsiteY5" fmla="*/ 345509 h 538773"/>
              <a:gd name="connsiteX6" fmla="*/ 0 w 3629907"/>
              <a:gd name="connsiteY6" fmla="*/ 0 h 538773"/>
              <a:gd name="connsiteX0" fmla="*/ 3629907 w 3629907"/>
              <a:gd name="connsiteY0" fmla="*/ 46845 h 538773"/>
              <a:gd name="connsiteX1" fmla="*/ 3328772 w 3629907"/>
              <a:gd name="connsiteY1" fmla="*/ 310375 h 538773"/>
              <a:gd name="connsiteX2" fmla="*/ 2975965 w 3629907"/>
              <a:gd name="connsiteY2" fmla="*/ 333797 h 538773"/>
              <a:gd name="connsiteX3" fmla="*/ 3349883 w 3629907"/>
              <a:gd name="connsiteY3" fmla="*/ 538773 h 538773"/>
              <a:gd name="connsiteX4" fmla="*/ 2625183 w 3629907"/>
              <a:gd name="connsiteY4" fmla="*/ 388447 h 538773"/>
              <a:gd name="connsiteX5" fmla="*/ 462222 w 3629907"/>
              <a:gd name="connsiteY5" fmla="*/ 345509 h 538773"/>
              <a:gd name="connsiteX6" fmla="*/ 0 w 3629907"/>
              <a:gd name="connsiteY6" fmla="*/ 0 h 538773"/>
              <a:gd name="connsiteX0" fmla="*/ 3629907 w 3629907"/>
              <a:gd name="connsiteY0" fmla="*/ 46845 h 538773"/>
              <a:gd name="connsiteX1" fmla="*/ 3328772 w 3629907"/>
              <a:gd name="connsiteY1" fmla="*/ 310375 h 538773"/>
              <a:gd name="connsiteX2" fmla="*/ 2975965 w 3629907"/>
              <a:gd name="connsiteY2" fmla="*/ 333797 h 538773"/>
              <a:gd name="connsiteX3" fmla="*/ 3349883 w 3629907"/>
              <a:gd name="connsiteY3" fmla="*/ 538773 h 538773"/>
              <a:gd name="connsiteX4" fmla="*/ 2625183 w 3629907"/>
              <a:gd name="connsiteY4" fmla="*/ 388447 h 538773"/>
              <a:gd name="connsiteX5" fmla="*/ 462222 w 3629907"/>
              <a:gd name="connsiteY5" fmla="*/ 345509 h 538773"/>
              <a:gd name="connsiteX6" fmla="*/ 0 w 3629907"/>
              <a:gd name="connsiteY6" fmla="*/ 0 h 538773"/>
              <a:gd name="connsiteX0" fmla="*/ 3629907 w 3629907"/>
              <a:gd name="connsiteY0" fmla="*/ 46845 h 538773"/>
              <a:gd name="connsiteX1" fmla="*/ 3328772 w 3629907"/>
              <a:gd name="connsiteY1" fmla="*/ 310375 h 538773"/>
              <a:gd name="connsiteX2" fmla="*/ 2975965 w 3629907"/>
              <a:gd name="connsiteY2" fmla="*/ 333797 h 538773"/>
              <a:gd name="connsiteX3" fmla="*/ 3349883 w 3629907"/>
              <a:gd name="connsiteY3" fmla="*/ 538773 h 538773"/>
              <a:gd name="connsiteX4" fmla="*/ 2625183 w 3629907"/>
              <a:gd name="connsiteY4" fmla="*/ 388447 h 538773"/>
              <a:gd name="connsiteX5" fmla="*/ 462222 w 3629907"/>
              <a:gd name="connsiteY5" fmla="*/ 345509 h 538773"/>
              <a:gd name="connsiteX6" fmla="*/ 0 w 3629907"/>
              <a:gd name="connsiteY6" fmla="*/ 0 h 538773"/>
              <a:gd name="connsiteX0" fmla="*/ 3629907 w 3629907"/>
              <a:gd name="connsiteY0" fmla="*/ 46845 h 538773"/>
              <a:gd name="connsiteX1" fmla="*/ 3328772 w 3629907"/>
              <a:gd name="connsiteY1" fmla="*/ 310375 h 538773"/>
              <a:gd name="connsiteX2" fmla="*/ 2975965 w 3629907"/>
              <a:gd name="connsiteY2" fmla="*/ 333797 h 538773"/>
              <a:gd name="connsiteX3" fmla="*/ 3349883 w 3629907"/>
              <a:gd name="connsiteY3" fmla="*/ 538773 h 538773"/>
              <a:gd name="connsiteX4" fmla="*/ 2625183 w 3629907"/>
              <a:gd name="connsiteY4" fmla="*/ 388447 h 538773"/>
              <a:gd name="connsiteX5" fmla="*/ 462222 w 3629907"/>
              <a:gd name="connsiteY5" fmla="*/ 345509 h 538773"/>
              <a:gd name="connsiteX6" fmla="*/ 0 w 3629907"/>
              <a:gd name="connsiteY6" fmla="*/ 0 h 53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29907" h="538773">
                <a:moveTo>
                  <a:pt x="3629907" y="46845"/>
                </a:moveTo>
                <a:cubicBezTo>
                  <a:pt x="3573053" y="223325"/>
                  <a:pt x="3485140" y="274260"/>
                  <a:pt x="3328772" y="310375"/>
                </a:cubicBezTo>
                <a:cubicBezTo>
                  <a:pt x="3172404" y="346490"/>
                  <a:pt x="3091988" y="333797"/>
                  <a:pt x="2975965" y="333797"/>
                </a:cubicBezTo>
                <a:lnTo>
                  <a:pt x="3349883" y="538773"/>
                </a:lnTo>
                <a:lnTo>
                  <a:pt x="2625183" y="388447"/>
                </a:lnTo>
                <a:cubicBezTo>
                  <a:pt x="2090211" y="341923"/>
                  <a:pt x="800066" y="401597"/>
                  <a:pt x="462222" y="345509"/>
                </a:cubicBezTo>
                <a:cubicBezTo>
                  <a:pt x="124378" y="289421"/>
                  <a:pt x="74223" y="165858"/>
                  <a:pt x="0" y="0"/>
                </a:cubicBezTo>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lIns="180000" tIns="0" rIns="180000" rtlCol="0" anchor="ctr"/>
          <a:lstStyle/>
          <a:p>
            <a:pPr algn="l">
              <a:lnSpc>
                <a:spcPts val="9000"/>
              </a:lnSpc>
            </a:pPr>
            <a:endParaRPr kumimoji="1" lang="ja-JP" altLang="en-US" sz="8000" b="1" dirty="0">
              <a:ln>
                <a:solidFill>
                  <a:schemeClr val="tx1"/>
                </a:solidFill>
              </a:ln>
              <a:solidFill>
                <a:srgbClr val="FFE737"/>
              </a:solidFill>
              <a:latin typeface="+mj-ea"/>
              <a:ea typeface="+mj-ea"/>
            </a:endParaRPr>
          </a:p>
        </p:txBody>
      </p:sp>
      <p:sp>
        <p:nvSpPr>
          <p:cNvPr id="14" name="タイトル 2">
            <a:extLst>
              <a:ext uri="{FF2B5EF4-FFF2-40B4-BE49-F238E27FC236}">
                <a16:creationId xmlns:a16="http://schemas.microsoft.com/office/drawing/2014/main" id="{4BC95E5E-D988-74DC-FA19-E5F16AB77AF8}"/>
              </a:ext>
            </a:extLst>
          </p:cNvPr>
          <p:cNvSpPr txBox="1">
            <a:spLocks/>
          </p:cNvSpPr>
          <p:nvPr/>
        </p:nvSpPr>
        <p:spPr>
          <a:xfrm>
            <a:off x="-9555" y="3501083"/>
            <a:ext cx="4044214" cy="1097409"/>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spcBef>
                <a:spcPts val="600"/>
              </a:spcBef>
            </a:pPr>
            <a:r>
              <a:rPr lang="ja-JP" altLang="en-US" sz="2400" spc="-170"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rPr>
              <a:t>今年度のクラブ会長を</a:t>
            </a:r>
            <a:endParaRPr lang="en-US" altLang="ja-JP" sz="2400" spc="-170"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endParaRPr>
          </a:p>
          <a:p>
            <a:pPr>
              <a:spcBef>
                <a:spcPts val="600"/>
              </a:spcBef>
            </a:pPr>
            <a:r>
              <a:rPr lang="ja-JP" altLang="en-US" sz="2400" spc="-170"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rPr>
              <a:t>務めるのは</a:t>
            </a:r>
            <a:r>
              <a:rPr lang="en-US" altLang="ja-JP" sz="2400" spc="-170"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rPr>
              <a:t>…</a:t>
            </a:r>
            <a:endParaRPr lang="en-US" altLang="ja-JP" spc="-170" dirty="0">
              <a:ln>
                <a:solidFill>
                  <a:schemeClr val="tx1"/>
                </a:solidFill>
              </a:ln>
              <a:solidFill>
                <a:srgbClr val="81C343"/>
              </a:solidFill>
              <a:latin typeface="游ゴシック" panose="020B0400000000000000" pitchFamily="50" charset="-128"/>
              <a:ea typeface="游ゴシック" panose="020B0400000000000000" pitchFamily="50" charset="-128"/>
              <a:cs typeface="+mn-cs"/>
            </a:endParaRPr>
          </a:p>
        </p:txBody>
      </p:sp>
      <p:sp>
        <p:nvSpPr>
          <p:cNvPr id="2" name="タイトル 2">
            <a:extLst>
              <a:ext uri="{FF2B5EF4-FFF2-40B4-BE49-F238E27FC236}">
                <a16:creationId xmlns:a16="http://schemas.microsoft.com/office/drawing/2014/main" id="{C29863EA-C934-24D6-BCFE-F07D4781FE9B}"/>
              </a:ext>
            </a:extLst>
          </p:cNvPr>
          <p:cNvSpPr txBox="1">
            <a:spLocks/>
          </p:cNvSpPr>
          <p:nvPr/>
        </p:nvSpPr>
        <p:spPr>
          <a:xfrm>
            <a:off x="3690609" y="4155678"/>
            <a:ext cx="1577299" cy="317438"/>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spcBef>
                <a:spcPts val="0"/>
              </a:spcBef>
              <a:spcAft>
                <a:spcPts val="1200"/>
              </a:spcAft>
            </a:pPr>
            <a:r>
              <a:rPr lang="ja-JP" altLang="en-US" sz="1600" spc="200" dirty="0">
                <a:ln>
                  <a:solidFill>
                    <a:schemeClr val="tx1"/>
                  </a:solidFill>
                </a:ln>
                <a:latin typeface="游ゴシック Medium" panose="020B0500000000000000" pitchFamily="50" charset="-128"/>
                <a:ea typeface="游ゴシック Medium" panose="020B0500000000000000" pitchFamily="50" charset="-128"/>
                <a:cs typeface="+mn-cs"/>
              </a:rPr>
              <a:t>リンタケキ</a:t>
            </a:r>
            <a:endParaRPr lang="en-US" altLang="ja-JP" sz="3200" dirty="0">
              <a:ln>
                <a:solidFill>
                  <a:schemeClr val="tx1"/>
                </a:solidFill>
              </a:ln>
              <a:latin typeface="游ゴシック Medium" panose="020B0500000000000000" pitchFamily="50" charset="-128"/>
              <a:ea typeface="游ゴシック Medium" panose="020B0500000000000000" pitchFamily="50" charset="-128"/>
              <a:cs typeface="+mn-cs"/>
            </a:endParaRPr>
          </a:p>
        </p:txBody>
      </p:sp>
      <p:sp>
        <p:nvSpPr>
          <p:cNvPr id="11" name="タイトル 2">
            <a:extLst>
              <a:ext uri="{FF2B5EF4-FFF2-40B4-BE49-F238E27FC236}">
                <a16:creationId xmlns:a16="http://schemas.microsoft.com/office/drawing/2014/main" id="{41BB832D-A742-432B-4815-9864C3BB6170}"/>
              </a:ext>
            </a:extLst>
          </p:cNvPr>
          <p:cNvSpPr txBox="1">
            <a:spLocks/>
          </p:cNvSpPr>
          <p:nvPr/>
        </p:nvSpPr>
        <p:spPr>
          <a:xfrm>
            <a:off x="7949634" y="4155678"/>
            <a:ext cx="1845150" cy="3157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spcBef>
                <a:spcPts val="0"/>
              </a:spcBef>
              <a:spcAft>
                <a:spcPts val="1200"/>
              </a:spcAft>
            </a:pPr>
            <a:r>
              <a:rPr lang="ja-JP" altLang="en-US" sz="1600" spc="200" dirty="0">
                <a:ln>
                  <a:solidFill>
                    <a:schemeClr val="tx1"/>
                  </a:solidFill>
                </a:ln>
                <a:latin typeface="游ゴシック Medium" panose="020B0500000000000000" pitchFamily="50" charset="-128"/>
                <a:ea typeface="游ゴシック Medium" panose="020B0500000000000000" pitchFamily="50" charset="-128"/>
                <a:cs typeface="+mn-cs"/>
              </a:rPr>
              <a:t>チョウサクゲン</a:t>
            </a:r>
            <a:endParaRPr lang="en-US" altLang="ja-JP" sz="3200" dirty="0">
              <a:ln>
                <a:solidFill>
                  <a:schemeClr val="tx1"/>
                </a:solidFill>
              </a:ln>
              <a:latin typeface="游ゴシック Medium" panose="020B0500000000000000" pitchFamily="50" charset="-128"/>
              <a:ea typeface="游ゴシック Medium" panose="020B0500000000000000" pitchFamily="50" charset="-128"/>
              <a:cs typeface="+mn-cs"/>
            </a:endParaRPr>
          </a:p>
        </p:txBody>
      </p:sp>
      <p:sp>
        <p:nvSpPr>
          <p:cNvPr id="22" name="テキスト プレースホルダー 21">
            <a:extLst>
              <a:ext uri="{FF2B5EF4-FFF2-40B4-BE49-F238E27FC236}">
                <a16:creationId xmlns:a16="http://schemas.microsoft.com/office/drawing/2014/main" id="{E640574D-0D34-504B-0FE5-F04EE64248B3}"/>
              </a:ext>
            </a:extLst>
          </p:cNvPr>
          <p:cNvSpPr>
            <a:spLocks noGrp="1"/>
          </p:cNvSpPr>
          <p:nvPr>
            <p:ph type="body" sz="quarter" idx="10"/>
          </p:nvPr>
        </p:nvSpPr>
        <p:spPr/>
        <p:txBody>
          <a:bodyPr/>
          <a:lstStyle/>
          <a:p>
            <a:r>
              <a:rPr lang="ja-JP" altLang="en-US" dirty="0"/>
              <a:t>学友からロータリー会員へ</a:t>
            </a:r>
          </a:p>
        </p:txBody>
      </p:sp>
      <p:pic>
        <p:nvPicPr>
          <p:cNvPr id="24" name="図 23">
            <a:extLst>
              <a:ext uri="{FF2B5EF4-FFF2-40B4-BE49-F238E27FC236}">
                <a16:creationId xmlns:a16="http://schemas.microsoft.com/office/drawing/2014/main" id="{DD8963EF-DF3B-9885-42AA-07D4F51443FC}"/>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9940384" y="3976066"/>
            <a:ext cx="1845151" cy="2243443"/>
          </a:xfrm>
          <a:prstGeom prst="rect">
            <a:avLst/>
          </a:prstGeom>
        </p:spPr>
      </p:pic>
      <p:pic>
        <p:nvPicPr>
          <p:cNvPr id="26" name="図 25">
            <a:extLst>
              <a:ext uri="{FF2B5EF4-FFF2-40B4-BE49-F238E27FC236}">
                <a16:creationId xmlns:a16="http://schemas.microsoft.com/office/drawing/2014/main" id="{752EABB2-4FE8-04DE-0D92-2324B79103AC}"/>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rot="5400000">
            <a:off x="5669611" y="4184550"/>
            <a:ext cx="2262445" cy="1845151"/>
          </a:xfrm>
          <a:prstGeom prst="rect">
            <a:avLst/>
          </a:prstGeom>
        </p:spPr>
      </p:pic>
    </p:spTree>
    <p:extLst>
      <p:ext uri="{BB962C8B-B14F-4D97-AF65-F5344CB8AC3E}">
        <p14:creationId xmlns:p14="http://schemas.microsoft.com/office/powerpoint/2010/main" val="14315112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C63AB-6356-5AB4-60D8-EBB9E165AA47}"/>
            </a:ext>
          </a:extLst>
        </p:cNvPr>
        <p:cNvGrpSpPr/>
        <p:nvPr/>
      </p:nvGrpSpPr>
      <p:grpSpPr>
        <a:xfrm>
          <a:off x="0" y="0"/>
          <a:ext cx="0" cy="0"/>
          <a:chOff x="0" y="0"/>
          <a:chExt cx="0" cy="0"/>
        </a:xfrm>
      </p:grpSpPr>
      <p:sp>
        <p:nvSpPr>
          <p:cNvPr id="44" name="正方形/長方形 43">
            <a:extLst>
              <a:ext uri="{FF2B5EF4-FFF2-40B4-BE49-F238E27FC236}">
                <a16:creationId xmlns:a16="http://schemas.microsoft.com/office/drawing/2014/main" id="{8BEAFAD8-F126-A603-170E-0175C17E7FB6}"/>
              </a:ext>
            </a:extLst>
          </p:cNvPr>
          <p:cNvSpPr/>
          <p:nvPr/>
        </p:nvSpPr>
        <p:spPr>
          <a:xfrm>
            <a:off x="218704" y="1592263"/>
            <a:ext cx="11745947" cy="5149104"/>
          </a:xfrm>
          <a:prstGeom prst="rect">
            <a:avLst/>
          </a:prstGeom>
          <a:solidFill>
            <a:srgbClr val="DCE6F2">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dirty="0">
              <a:latin typeface="游ゴシック" panose="020B0400000000000000" pitchFamily="50" charset="-128"/>
              <a:ea typeface="游ゴシック" panose="020B0400000000000000" pitchFamily="50" charset="-128"/>
            </a:endParaRPr>
          </a:p>
        </p:txBody>
      </p:sp>
      <p:sp>
        <p:nvSpPr>
          <p:cNvPr id="3" name="タイトル 1">
            <a:extLst>
              <a:ext uri="{FF2B5EF4-FFF2-40B4-BE49-F238E27FC236}">
                <a16:creationId xmlns:a16="http://schemas.microsoft.com/office/drawing/2014/main" id="{06203BAA-75D8-D4ED-F877-C32D9E5EE7D5}"/>
              </a:ext>
            </a:extLst>
          </p:cNvPr>
          <p:cNvSpPr txBox="1">
            <a:spLocks/>
          </p:cNvSpPr>
          <p:nvPr/>
        </p:nvSpPr>
        <p:spPr>
          <a:xfrm>
            <a:off x="815414" y="428667"/>
            <a:ext cx="7536837" cy="758775"/>
          </a:xfrm>
          <a:prstGeom prst="rect">
            <a:avLst/>
          </a:prstGeom>
        </p:spPr>
        <p:txBody>
          <a:bodyPr anchor="t"/>
          <a:lstStyle>
            <a:lvl1pPr algn="ctr" defTabSz="609630" rtl="0" eaLnBrk="1" latinLnBrk="0" hangingPunct="1">
              <a:spcBef>
                <a:spcPct val="0"/>
              </a:spcBef>
              <a:buNone/>
              <a:defRPr sz="2933" kern="1200">
                <a:solidFill>
                  <a:schemeClr val="tx1"/>
                </a:solidFill>
                <a:latin typeface="+mj-lt"/>
                <a:ea typeface="+mj-ea"/>
                <a:cs typeface="+mj-cs"/>
              </a:defRPr>
            </a:lvl1pPr>
          </a:lstStyle>
          <a:p>
            <a:endParaRPr kumimoji="1" lang="ja-JP" altLang="en-US" dirty="0">
              <a:latin typeface="游ゴシック" panose="020B0400000000000000" pitchFamily="50" charset="-128"/>
              <a:ea typeface="游ゴシック" panose="020B0400000000000000" pitchFamily="50" charset="-128"/>
            </a:endParaRPr>
          </a:p>
        </p:txBody>
      </p:sp>
      <p:sp>
        <p:nvSpPr>
          <p:cNvPr id="2" name="四角形: 角を丸くする 1">
            <a:extLst>
              <a:ext uri="{FF2B5EF4-FFF2-40B4-BE49-F238E27FC236}">
                <a16:creationId xmlns:a16="http://schemas.microsoft.com/office/drawing/2014/main" id="{512E2448-B2F9-37F9-44ED-6FBEEC4BB1C0}"/>
              </a:ext>
            </a:extLst>
          </p:cNvPr>
          <p:cNvSpPr/>
          <p:nvPr/>
        </p:nvSpPr>
        <p:spPr>
          <a:xfrm rot="5400000">
            <a:off x="3632537" y="4218703"/>
            <a:ext cx="2897702" cy="1783151"/>
          </a:xfrm>
          <a:prstGeom prst="roundRect">
            <a:avLst>
              <a:gd name="adj" fmla="val 0"/>
            </a:avLst>
          </a:prstGeom>
          <a:solidFill>
            <a:srgbClr val="FAE7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四角形: 角を丸くする 52">
            <a:extLst>
              <a:ext uri="{FF2B5EF4-FFF2-40B4-BE49-F238E27FC236}">
                <a16:creationId xmlns:a16="http://schemas.microsoft.com/office/drawing/2014/main" id="{22295991-8F5A-2560-7F79-860CCE9EFC1F}"/>
              </a:ext>
            </a:extLst>
          </p:cNvPr>
          <p:cNvSpPr>
            <a:spLocks noChangeAspect="1"/>
          </p:cNvSpPr>
          <p:nvPr/>
        </p:nvSpPr>
        <p:spPr>
          <a:xfrm>
            <a:off x="4541388" y="3763913"/>
            <a:ext cx="1080000" cy="1178107"/>
          </a:xfrm>
          <a:prstGeom prst="roundRect">
            <a:avLst>
              <a:gd name="adj" fmla="val 10450"/>
            </a:avLst>
          </a:prstGeom>
          <a:blipFill dpi="0" rotWithShape="0">
            <a:blip r:embed="rId3" cstate="print">
              <a:extLst>
                <a:ext uri="{28A0092B-C50C-407E-A947-70E740481C1C}">
                  <a14:useLocalDpi xmlns:a14="http://schemas.microsoft.com/office/drawing/2010/main"/>
                </a:ext>
              </a:extLst>
            </a:blip>
            <a:srcRect/>
            <a:stretch>
              <a:fillRect l="2120" r="2120"/>
            </a:stretch>
          </a:blipFill>
          <a:ln w="76200">
            <a:noFill/>
          </a:ln>
        </p:spPr>
        <p:style>
          <a:lnRef idx="2">
            <a:schemeClr val="accent1">
              <a:shade val="50000"/>
            </a:schemeClr>
          </a:lnRef>
          <a:fillRef idx="1">
            <a:schemeClr val="accent1"/>
          </a:fillRef>
          <a:effectRef idx="0">
            <a:schemeClr val="accent1"/>
          </a:effectRef>
          <a:fontRef idx="minor">
            <a:schemeClr val="lt1"/>
          </a:fontRef>
        </p:style>
        <p:txBody>
          <a:bodyPr vert="horz" lIns="120000" tIns="0" rIns="120000" rtlCol="0" anchor="ctr"/>
          <a:lstStyle/>
          <a:p>
            <a:pPr>
              <a:lnSpc>
                <a:spcPts val="6000"/>
              </a:lnSpc>
            </a:pPr>
            <a:endParaRPr kumimoji="1" lang="ja-JP" altLang="en-US" sz="5334" b="1" dirty="0">
              <a:ln>
                <a:solidFill>
                  <a:schemeClr val="tx1"/>
                </a:solidFill>
              </a:ln>
              <a:solidFill>
                <a:srgbClr val="FFE737"/>
              </a:solidFill>
              <a:latin typeface="+mj-ea"/>
              <a:ea typeface="+mj-ea"/>
            </a:endParaRPr>
          </a:p>
        </p:txBody>
      </p:sp>
      <p:sp>
        <p:nvSpPr>
          <p:cNvPr id="56" name="タイトル 2">
            <a:extLst>
              <a:ext uri="{FF2B5EF4-FFF2-40B4-BE49-F238E27FC236}">
                <a16:creationId xmlns:a16="http://schemas.microsoft.com/office/drawing/2014/main" id="{0E332638-84BB-A22A-E4A3-0E6A074DC1EC}"/>
              </a:ext>
            </a:extLst>
          </p:cNvPr>
          <p:cNvSpPr txBox="1">
            <a:spLocks/>
          </p:cNvSpPr>
          <p:nvPr/>
        </p:nvSpPr>
        <p:spPr>
          <a:xfrm>
            <a:off x="4189812" y="5060434"/>
            <a:ext cx="1783152" cy="732305"/>
          </a:xfrm>
          <a:prstGeom prst="rect">
            <a:avLst/>
          </a:prstGeom>
        </p:spPr>
        <p:txBody>
          <a:bodyPr vert="horz" lIns="60960" tIns="30480" rIns="60960" bIns="3048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spcBef>
                <a:spcPts val="400"/>
              </a:spcBef>
            </a:pPr>
            <a:r>
              <a:rPr lang="ja-JP" altLang="en-US" sz="18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cs typeface="+mn-cs"/>
              </a:rPr>
              <a:t>林 隆義</a:t>
            </a:r>
            <a:r>
              <a:rPr lang="ja-JP" altLang="en-US" sz="14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cs typeface="+mn-cs"/>
              </a:rPr>
              <a:t>氏</a:t>
            </a:r>
            <a:endParaRPr lang="en-US" altLang="ja-JP" sz="18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cs typeface="+mn-cs"/>
            </a:endParaRPr>
          </a:p>
          <a:p>
            <a:pPr>
              <a:spcBef>
                <a:spcPts val="400"/>
              </a:spcBef>
            </a:pPr>
            <a:r>
              <a:rPr lang="en-US" altLang="ja-JP" sz="18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cs typeface="+mn-cs"/>
              </a:rPr>
              <a:t>1997-98</a:t>
            </a:r>
            <a:r>
              <a:rPr lang="ja-JP" altLang="en-US" sz="14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cs typeface="+mn-cs"/>
              </a:rPr>
              <a:t>年度</a:t>
            </a:r>
            <a:endParaRPr lang="en-US" altLang="ja-JP" sz="18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cs typeface="+mn-cs"/>
            </a:endParaRPr>
          </a:p>
        </p:txBody>
      </p:sp>
      <p:sp>
        <p:nvSpPr>
          <p:cNvPr id="59" name="タイトル 2">
            <a:extLst>
              <a:ext uri="{FF2B5EF4-FFF2-40B4-BE49-F238E27FC236}">
                <a16:creationId xmlns:a16="http://schemas.microsoft.com/office/drawing/2014/main" id="{8F46E796-F8C1-A51A-9BAA-93CF8BF86180}"/>
              </a:ext>
            </a:extLst>
          </p:cNvPr>
          <p:cNvSpPr txBox="1">
            <a:spLocks/>
          </p:cNvSpPr>
          <p:nvPr/>
        </p:nvSpPr>
        <p:spPr>
          <a:xfrm>
            <a:off x="4265885" y="3704586"/>
            <a:ext cx="483460" cy="232840"/>
          </a:xfrm>
          <a:prstGeom prst="rect">
            <a:avLst/>
          </a:prstGeom>
          <a:solidFill>
            <a:schemeClr val="bg1">
              <a:lumMod val="85000"/>
            </a:schemeClr>
          </a:solidFill>
        </p:spPr>
        <p:txBody>
          <a:bodyPr vert="horz" lIns="60960" tIns="30480" rIns="60960" bIns="3048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spcBef>
                <a:spcPts val="400"/>
              </a:spcBef>
            </a:pPr>
            <a:r>
              <a:rPr lang="ja-JP" altLang="en-US" sz="1333" spc="-113" dirty="0">
                <a:ln>
                  <a:solidFill>
                    <a:schemeClr val="tx1"/>
                  </a:solidFill>
                </a:ln>
                <a:solidFill>
                  <a:sysClr val="windowText" lastClr="000000"/>
                </a:solidFill>
                <a:latin typeface="+mn-ea"/>
                <a:ea typeface="+mn-ea"/>
                <a:cs typeface="+mn-cs"/>
              </a:rPr>
              <a:t>故人</a:t>
            </a:r>
            <a:endParaRPr lang="en-US" altLang="ja-JP" sz="2667" spc="-113" dirty="0">
              <a:ln>
                <a:solidFill>
                  <a:schemeClr val="tx1"/>
                </a:solidFill>
              </a:ln>
              <a:solidFill>
                <a:srgbClr val="81C343"/>
              </a:solidFill>
              <a:latin typeface="+mn-ea"/>
              <a:ea typeface="+mn-ea"/>
              <a:cs typeface="+mn-cs"/>
            </a:endParaRPr>
          </a:p>
        </p:txBody>
      </p:sp>
      <p:sp useBgFill="1">
        <p:nvSpPr>
          <p:cNvPr id="15" name="タイトル 2">
            <a:extLst>
              <a:ext uri="{FF2B5EF4-FFF2-40B4-BE49-F238E27FC236}">
                <a16:creationId xmlns:a16="http://schemas.microsoft.com/office/drawing/2014/main" id="{03E2923F-3ED5-B1D2-FAAC-117731CEC212}"/>
              </a:ext>
            </a:extLst>
          </p:cNvPr>
          <p:cNvSpPr txBox="1">
            <a:spLocks/>
          </p:cNvSpPr>
          <p:nvPr/>
        </p:nvSpPr>
        <p:spPr>
          <a:xfrm>
            <a:off x="4424536" y="5792739"/>
            <a:ext cx="1313704" cy="628385"/>
          </a:xfrm>
          <a:prstGeom prst="rect">
            <a:avLst/>
          </a:prstGeom>
          <a:ln>
            <a:noFill/>
          </a:ln>
          <a:effectLst>
            <a:outerShdw blurRad="50800" dist="38100" dir="2700000" algn="tl" rotWithShape="0">
              <a:prstClr val="black">
                <a:alpha val="40000"/>
              </a:prstClr>
            </a:outerShdw>
          </a:effectLst>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nSpc>
                <a:spcPts val="2160"/>
              </a:lnSpc>
              <a:spcBef>
                <a:spcPts val="0"/>
              </a:spcBef>
            </a:pPr>
            <a:r>
              <a:rPr lang="en-US" altLang="ja-JP" sz="1800"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rPr>
              <a:t>3650</a:t>
            </a:r>
            <a:r>
              <a:rPr lang="ja-JP" altLang="en-US" sz="1800"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rPr>
              <a:t>地区</a:t>
            </a:r>
            <a:endParaRPr lang="en-US" altLang="ja-JP" sz="1800"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endParaRPr>
          </a:p>
          <a:p>
            <a:pPr>
              <a:lnSpc>
                <a:spcPts val="2160"/>
              </a:lnSpc>
              <a:spcBef>
                <a:spcPts val="0"/>
              </a:spcBef>
            </a:pPr>
            <a:r>
              <a:rPr lang="ja-JP" altLang="en-US" sz="1800"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rPr>
              <a:t>（韓国）</a:t>
            </a:r>
            <a:endParaRPr lang="en-US" altLang="ja-JP" sz="1800"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endParaRPr>
          </a:p>
        </p:txBody>
      </p:sp>
      <p:sp>
        <p:nvSpPr>
          <p:cNvPr id="61" name="テキスト ボックス 60">
            <a:extLst>
              <a:ext uri="{FF2B5EF4-FFF2-40B4-BE49-F238E27FC236}">
                <a16:creationId xmlns:a16="http://schemas.microsoft.com/office/drawing/2014/main" id="{9DD766B3-8C29-4FC5-ACBD-7A433A1B23D0}"/>
              </a:ext>
            </a:extLst>
          </p:cNvPr>
          <p:cNvSpPr txBox="1"/>
          <p:nvPr/>
        </p:nvSpPr>
        <p:spPr>
          <a:xfrm>
            <a:off x="4558741" y="4981073"/>
            <a:ext cx="1207246" cy="215444"/>
          </a:xfrm>
          <a:prstGeom prst="rect">
            <a:avLst/>
          </a:prstGeom>
          <a:noFill/>
        </p:spPr>
        <p:txBody>
          <a:bodyPr wrap="square" rtlCol="0">
            <a:spAutoFit/>
          </a:bodyPr>
          <a:lstStyle/>
          <a:p>
            <a:r>
              <a:rPr kumimoji="1" lang="ja-JP" altLang="en-US" sz="800" b="1" dirty="0">
                <a:latin typeface="游ゴシック" panose="020B0400000000000000" pitchFamily="50" charset="-128"/>
                <a:ea typeface="游ゴシック" panose="020B0400000000000000" pitchFamily="50" charset="-128"/>
              </a:rPr>
              <a:t>リム    ユンウィ</a:t>
            </a:r>
          </a:p>
        </p:txBody>
      </p:sp>
      <p:sp>
        <p:nvSpPr>
          <p:cNvPr id="16" name="四角形: 角を丸くする 15">
            <a:extLst>
              <a:ext uri="{FF2B5EF4-FFF2-40B4-BE49-F238E27FC236}">
                <a16:creationId xmlns:a16="http://schemas.microsoft.com/office/drawing/2014/main" id="{751396C6-5E7A-1BED-7BBE-A5ABF15871B7}"/>
              </a:ext>
            </a:extLst>
          </p:cNvPr>
          <p:cNvSpPr/>
          <p:nvPr/>
        </p:nvSpPr>
        <p:spPr>
          <a:xfrm rot="5400000">
            <a:off x="5555170" y="4224714"/>
            <a:ext cx="2897702" cy="1783151"/>
          </a:xfrm>
          <a:prstGeom prst="roundRect">
            <a:avLst>
              <a:gd name="adj" fmla="val 0"/>
            </a:avLst>
          </a:prstGeom>
          <a:solidFill>
            <a:srgbClr val="FAE7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タイトル 2">
            <a:extLst>
              <a:ext uri="{FF2B5EF4-FFF2-40B4-BE49-F238E27FC236}">
                <a16:creationId xmlns:a16="http://schemas.microsoft.com/office/drawing/2014/main" id="{3DCAD38F-7432-CACF-0523-F3662DD6D06B}"/>
              </a:ext>
            </a:extLst>
          </p:cNvPr>
          <p:cNvSpPr txBox="1">
            <a:spLocks/>
          </p:cNvSpPr>
          <p:nvPr/>
        </p:nvSpPr>
        <p:spPr>
          <a:xfrm>
            <a:off x="6112445" y="5066445"/>
            <a:ext cx="1783152" cy="732305"/>
          </a:xfrm>
          <a:prstGeom prst="rect">
            <a:avLst/>
          </a:prstGeom>
        </p:spPr>
        <p:txBody>
          <a:bodyPr vert="horz" lIns="60960" tIns="30480" rIns="60960" bIns="3048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spcBef>
                <a:spcPts val="400"/>
              </a:spcBef>
            </a:pPr>
            <a:r>
              <a:rPr lang="zh-TW" altLang="en-US" sz="18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rPr>
              <a:t>許 國文</a:t>
            </a:r>
            <a:r>
              <a:rPr lang="zh-TW" altLang="en-US" sz="14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rPr>
              <a:t>氏</a:t>
            </a:r>
            <a:endParaRPr lang="en-US" altLang="zh-TW" sz="14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endParaRPr>
          </a:p>
          <a:p>
            <a:pPr>
              <a:spcBef>
                <a:spcPts val="400"/>
              </a:spcBef>
            </a:pPr>
            <a:r>
              <a:rPr lang="en-US" altLang="zh-TW" sz="18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rPr>
              <a:t>2005-06</a:t>
            </a:r>
            <a:r>
              <a:rPr lang="zh-TW" altLang="en-US" sz="14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rPr>
              <a:t>年度</a:t>
            </a:r>
            <a:endParaRPr lang="en-US" altLang="ja-JP" sz="18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cs typeface="+mn-cs"/>
            </a:endParaRPr>
          </a:p>
        </p:txBody>
      </p:sp>
      <p:sp useBgFill="1">
        <p:nvSpPr>
          <p:cNvPr id="20" name="タイトル 2">
            <a:extLst>
              <a:ext uri="{FF2B5EF4-FFF2-40B4-BE49-F238E27FC236}">
                <a16:creationId xmlns:a16="http://schemas.microsoft.com/office/drawing/2014/main" id="{B946EEF3-40EF-CBCF-9CCD-3D766FAD8D51}"/>
              </a:ext>
            </a:extLst>
          </p:cNvPr>
          <p:cNvSpPr txBox="1">
            <a:spLocks/>
          </p:cNvSpPr>
          <p:nvPr/>
        </p:nvSpPr>
        <p:spPr>
          <a:xfrm>
            <a:off x="6347169" y="5798750"/>
            <a:ext cx="1313704" cy="628385"/>
          </a:xfrm>
          <a:prstGeom prst="rect">
            <a:avLst/>
          </a:prstGeom>
          <a:ln>
            <a:noFill/>
          </a:ln>
          <a:effectLst>
            <a:outerShdw blurRad="50800" dist="38100" dir="2700000" algn="tl" rotWithShape="0">
              <a:prstClr val="black">
                <a:alpha val="40000"/>
              </a:prstClr>
            </a:outerShdw>
          </a:effectLst>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nSpc>
                <a:spcPts val="2160"/>
              </a:lnSpc>
              <a:spcBef>
                <a:spcPts val="0"/>
              </a:spcBef>
            </a:pPr>
            <a:r>
              <a:rPr lang="en-US" altLang="zh-TW" sz="18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rPr>
              <a:t>3490</a:t>
            </a:r>
            <a:r>
              <a:rPr lang="ja-JP" altLang="en-US" sz="1800"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rPr>
              <a:t>地区</a:t>
            </a:r>
            <a:endParaRPr lang="en-US" altLang="ja-JP" sz="1800"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endParaRPr>
          </a:p>
          <a:p>
            <a:pPr>
              <a:lnSpc>
                <a:spcPts val="2160"/>
              </a:lnSpc>
              <a:spcBef>
                <a:spcPts val="0"/>
              </a:spcBef>
            </a:pPr>
            <a:r>
              <a:rPr lang="ja-JP" altLang="en-US" sz="1800"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rPr>
              <a:t>（台湾）</a:t>
            </a:r>
            <a:endParaRPr lang="en-US" altLang="ja-JP" sz="1800"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endParaRPr>
          </a:p>
        </p:txBody>
      </p:sp>
      <p:sp>
        <p:nvSpPr>
          <p:cNvPr id="54" name="四角形: 角を丸くする 53">
            <a:extLst>
              <a:ext uri="{FF2B5EF4-FFF2-40B4-BE49-F238E27FC236}">
                <a16:creationId xmlns:a16="http://schemas.microsoft.com/office/drawing/2014/main" id="{4AF70FDE-D90E-F0B9-7095-08056D7A2463}"/>
              </a:ext>
            </a:extLst>
          </p:cNvPr>
          <p:cNvSpPr>
            <a:spLocks noChangeAspect="1"/>
          </p:cNvSpPr>
          <p:nvPr/>
        </p:nvSpPr>
        <p:spPr>
          <a:xfrm>
            <a:off x="6464021" y="3763913"/>
            <a:ext cx="1079999" cy="1178107"/>
          </a:xfrm>
          <a:prstGeom prst="roundRect">
            <a:avLst>
              <a:gd name="adj" fmla="val 9414"/>
            </a:avLst>
          </a:prstGeom>
          <a:blipFill dpi="0" rotWithShape="1">
            <a:blip r:embed="rId4" cstate="screen">
              <a:extLst>
                <a:ext uri="{28A0092B-C50C-407E-A947-70E740481C1C}">
                  <a14:useLocalDpi xmlns:a14="http://schemas.microsoft.com/office/drawing/2010/main"/>
                </a:ext>
              </a:extLst>
            </a:blip>
            <a:srcRect/>
            <a:stretch>
              <a:fillRect/>
            </a:stretch>
          </a:blipFill>
          <a:ln w="76200">
            <a:noFill/>
          </a:ln>
        </p:spPr>
        <p:style>
          <a:lnRef idx="2">
            <a:schemeClr val="accent1">
              <a:shade val="50000"/>
            </a:schemeClr>
          </a:lnRef>
          <a:fillRef idx="1">
            <a:schemeClr val="accent1"/>
          </a:fillRef>
          <a:effectRef idx="0">
            <a:schemeClr val="accent1"/>
          </a:effectRef>
          <a:fontRef idx="minor">
            <a:schemeClr val="lt1"/>
          </a:fontRef>
        </p:style>
        <p:txBody>
          <a:bodyPr vert="horz" lIns="120000" tIns="0" rIns="120000" rtlCol="0" anchor="ctr"/>
          <a:lstStyle/>
          <a:p>
            <a:pPr>
              <a:lnSpc>
                <a:spcPts val="6000"/>
              </a:lnSpc>
            </a:pPr>
            <a:endParaRPr kumimoji="1" lang="ja-JP" altLang="en-US" sz="5334" b="1" dirty="0">
              <a:ln>
                <a:solidFill>
                  <a:schemeClr val="tx1"/>
                </a:solidFill>
              </a:ln>
              <a:solidFill>
                <a:srgbClr val="FFE737"/>
              </a:solidFill>
              <a:latin typeface="+mj-ea"/>
              <a:ea typeface="+mj-ea"/>
            </a:endParaRPr>
          </a:p>
        </p:txBody>
      </p:sp>
      <p:sp>
        <p:nvSpPr>
          <p:cNvPr id="62" name="テキスト ボックス 61">
            <a:extLst>
              <a:ext uri="{FF2B5EF4-FFF2-40B4-BE49-F238E27FC236}">
                <a16:creationId xmlns:a16="http://schemas.microsoft.com/office/drawing/2014/main" id="{DFB23B21-4CB0-3528-60FA-2E775A8096B7}"/>
              </a:ext>
            </a:extLst>
          </p:cNvPr>
          <p:cNvSpPr txBox="1"/>
          <p:nvPr/>
        </p:nvSpPr>
        <p:spPr>
          <a:xfrm>
            <a:off x="6468240" y="4952712"/>
            <a:ext cx="1207246" cy="215444"/>
          </a:xfrm>
          <a:prstGeom prst="rect">
            <a:avLst/>
          </a:prstGeom>
          <a:noFill/>
        </p:spPr>
        <p:txBody>
          <a:bodyPr wrap="square" rtlCol="0">
            <a:spAutoFit/>
          </a:bodyPr>
          <a:lstStyle/>
          <a:p>
            <a:r>
              <a:rPr kumimoji="1" lang="ja-JP" altLang="en-US" sz="800" b="1" dirty="0">
                <a:latin typeface="游ゴシック" panose="020B0400000000000000" pitchFamily="50" charset="-128"/>
                <a:ea typeface="游ゴシック" panose="020B0400000000000000" pitchFamily="50" charset="-128"/>
              </a:rPr>
              <a:t>キョ   コクブン</a:t>
            </a:r>
          </a:p>
        </p:txBody>
      </p:sp>
      <p:sp>
        <p:nvSpPr>
          <p:cNvPr id="22" name="四角形: 角を丸くする 21">
            <a:extLst>
              <a:ext uri="{FF2B5EF4-FFF2-40B4-BE49-F238E27FC236}">
                <a16:creationId xmlns:a16="http://schemas.microsoft.com/office/drawing/2014/main" id="{0ADF19D6-7260-4D91-D5E0-C835BC4C81A1}"/>
              </a:ext>
            </a:extLst>
          </p:cNvPr>
          <p:cNvSpPr/>
          <p:nvPr/>
        </p:nvSpPr>
        <p:spPr>
          <a:xfrm rot="5400000">
            <a:off x="7485568" y="4232293"/>
            <a:ext cx="2897702" cy="1783151"/>
          </a:xfrm>
          <a:prstGeom prst="roundRect">
            <a:avLst>
              <a:gd name="adj" fmla="val 0"/>
            </a:avLst>
          </a:prstGeom>
          <a:solidFill>
            <a:srgbClr val="FAE7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四角形: 角を丸くする 44">
            <a:extLst>
              <a:ext uri="{FF2B5EF4-FFF2-40B4-BE49-F238E27FC236}">
                <a16:creationId xmlns:a16="http://schemas.microsoft.com/office/drawing/2014/main" id="{0DBE5B1D-96C2-9A43-86A9-61019BC05586}"/>
              </a:ext>
            </a:extLst>
          </p:cNvPr>
          <p:cNvSpPr/>
          <p:nvPr/>
        </p:nvSpPr>
        <p:spPr>
          <a:xfrm rot="5400000">
            <a:off x="9318420" y="4167020"/>
            <a:ext cx="3060000" cy="1944000"/>
          </a:xfrm>
          <a:prstGeom prst="roundRect">
            <a:avLst>
              <a:gd name="adj" fmla="val 0"/>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24" name="タイトル 2">
            <a:extLst>
              <a:ext uri="{FF2B5EF4-FFF2-40B4-BE49-F238E27FC236}">
                <a16:creationId xmlns:a16="http://schemas.microsoft.com/office/drawing/2014/main" id="{0E1FEAA6-CF66-107B-E46F-B0AAF96B5AEF}"/>
              </a:ext>
            </a:extLst>
          </p:cNvPr>
          <p:cNvSpPr txBox="1">
            <a:spLocks/>
          </p:cNvSpPr>
          <p:nvPr/>
        </p:nvSpPr>
        <p:spPr>
          <a:xfrm>
            <a:off x="8042843" y="5074024"/>
            <a:ext cx="1783152" cy="732305"/>
          </a:xfrm>
          <a:prstGeom prst="rect">
            <a:avLst/>
          </a:prstGeom>
        </p:spPr>
        <p:txBody>
          <a:bodyPr vert="horz" lIns="60960" tIns="30480" rIns="60960" bIns="3048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spcBef>
                <a:spcPts val="400"/>
              </a:spcBef>
            </a:pPr>
            <a:r>
              <a:rPr lang="ja-JP" altLang="en-US" sz="18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rPr>
              <a:t>林 華明</a:t>
            </a:r>
            <a:r>
              <a:rPr lang="ja-JP" altLang="en-US" sz="14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cs typeface="+mn-cs"/>
              </a:rPr>
              <a:t>氏</a:t>
            </a:r>
            <a:endParaRPr lang="en-US" altLang="ja-JP" sz="18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cs typeface="+mn-cs"/>
            </a:endParaRPr>
          </a:p>
          <a:p>
            <a:pPr>
              <a:spcBef>
                <a:spcPts val="400"/>
              </a:spcBef>
            </a:pPr>
            <a:r>
              <a:rPr lang="en-US" altLang="ja-JP" sz="18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rPr>
              <a:t>2015-16</a:t>
            </a:r>
            <a:r>
              <a:rPr lang="ja-JP" altLang="en-US" sz="14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cs typeface="+mn-cs"/>
              </a:rPr>
              <a:t>年度</a:t>
            </a:r>
            <a:endParaRPr lang="en-US" altLang="ja-JP" sz="18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cs typeface="+mn-cs"/>
            </a:endParaRPr>
          </a:p>
        </p:txBody>
      </p:sp>
      <p:sp useBgFill="1">
        <p:nvSpPr>
          <p:cNvPr id="26" name="タイトル 2">
            <a:extLst>
              <a:ext uri="{FF2B5EF4-FFF2-40B4-BE49-F238E27FC236}">
                <a16:creationId xmlns:a16="http://schemas.microsoft.com/office/drawing/2014/main" id="{44B3AB2C-6EAF-2BB2-FEF3-44443594ED4A}"/>
              </a:ext>
            </a:extLst>
          </p:cNvPr>
          <p:cNvSpPr txBox="1">
            <a:spLocks/>
          </p:cNvSpPr>
          <p:nvPr/>
        </p:nvSpPr>
        <p:spPr>
          <a:xfrm>
            <a:off x="8277567" y="5806329"/>
            <a:ext cx="1313704" cy="628385"/>
          </a:xfrm>
          <a:prstGeom prst="rect">
            <a:avLst/>
          </a:prstGeom>
          <a:ln>
            <a:noFill/>
          </a:ln>
          <a:effectLst>
            <a:outerShdw blurRad="50800" dist="38100" dir="2700000" algn="tl" rotWithShape="0">
              <a:prstClr val="black">
                <a:alpha val="40000"/>
              </a:prstClr>
            </a:outerShdw>
          </a:effectLst>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nSpc>
                <a:spcPts val="2160"/>
              </a:lnSpc>
              <a:spcBef>
                <a:spcPts val="0"/>
              </a:spcBef>
            </a:pPr>
            <a:r>
              <a:rPr lang="en-US" altLang="ja-JP" sz="1800"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rPr>
              <a:t>3522</a:t>
            </a:r>
            <a:r>
              <a:rPr lang="ja-JP" altLang="en-US" sz="1800"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rPr>
              <a:t>地区</a:t>
            </a:r>
            <a:endParaRPr lang="en-US" altLang="ja-JP" sz="1800"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endParaRPr>
          </a:p>
          <a:p>
            <a:pPr>
              <a:lnSpc>
                <a:spcPts val="2160"/>
              </a:lnSpc>
              <a:spcBef>
                <a:spcPts val="0"/>
              </a:spcBef>
            </a:pPr>
            <a:r>
              <a:rPr lang="ja-JP" altLang="en-US" sz="1800"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rPr>
              <a:t>（台湾）</a:t>
            </a:r>
            <a:endParaRPr lang="en-US" altLang="ja-JP" sz="1800"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endParaRPr>
          </a:p>
        </p:txBody>
      </p:sp>
      <p:sp>
        <p:nvSpPr>
          <p:cNvPr id="28" name="四角形: 角を丸くする 27">
            <a:extLst>
              <a:ext uri="{FF2B5EF4-FFF2-40B4-BE49-F238E27FC236}">
                <a16:creationId xmlns:a16="http://schemas.microsoft.com/office/drawing/2014/main" id="{6C67BAC1-8641-A2A4-7622-531B082959D5}"/>
              </a:ext>
            </a:extLst>
          </p:cNvPr>
          <p:cNvSpPr/>
          <p:nvPr/>
        </p:nvSpPr>
        <p:spPr>
          <a:xfrm rot="5400000">
            <a:off x="9408201" y="4238304"/>
            <a:ext cx="2897702" cy="1783151"/>
          </a:xfrm>
          <a:prstGeom prst="roundRect">
            <a:avLst>
              <a:gd name="adj" fmla="val 0"/>
            </a:avLst>
          </a:prstGeom>
          <a:solidFill>
            <a:srgbClr val="FAE7B8"/>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29" name="タイトル 2">
            <a:extLst>
              <a:ext uri="{FF2B5EF4-FFF2-40B4-BE49-F238E27FC236}">
                <a16:creationId xmlns:a16="http://schemas.microsoft.com/office/drawing/2014/main" id="{C2F9EF62-0472-603C-12EB-86703B4DF72E}"/>
              </a:ext>
            </a:extLst>
          </p:cNvPr>
          <p:cNvSpPr txBox="1">
            <a:spLocks/>
          </p:cNvSpPr>
          <p:nvPr/>
        </p:nvSpPr>
        <p:spPr>
          <a:xfrm>
            <a:off x="9965476" y="5035176"/>
            <a:ext cx="1783152" cy="732305"/>
          </a:xfrm>
          <a:prstGeom prst="rect">
            <a:avLst/>
          </a:prstGeom>
        </p:spPr>
        <p:txBody>
          <a:bodyPr vert="horz" lIns="60960" tIns="30480" rIns="60960" bIns="3048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spcBef>
                <a:spcPts val="400"/>
              </a:spcBef>
            </a:pPr>
            <a:r>
              <a:rPr lang="ja-JP" altLang="en-US" sz="1600" b="1" spc="-200" dirty="0">
                <a:latin typeface="游ゴシック" panose="020B0400000000000000" pitchFamily="50" charset="-128"/>
                <a:ea typeface="游ゴシック" panose="020B0400000000000000" pitchFamily="50" charset="-128"/>
              </a:rPr>
              <a:t>ラスマナ・</a:t>
            </a:r>
            <a:br>
              <a:rPr lang="en-US" altLang="ja-JP" sz="1600" b="1" spc="-200" dirty="0">
                <a:latin typeface="游ゴシック" panose="020B0400000000000000" pitchFamily="50" charset="-128"/>
                <a:ea typeface="游ゴシック" panose="020B0400000000000000" pitchFamily="50" charset="-128"/>
              </a:rPr>
            </a:br>
            <a:r>
              <a:rPr lang="ja-JP" altLang="en-US" sz="1600" b="1" spc="-200" dirty="0">
                <a:latin typeface="游ゴシック" panose="020B0400000000000000" pitchFamily="50" charset="-128"/>
                <a:ea typeface="游ゴシック" panose="020B0400000000000000" pitchFamily="50" charset="-128"/>
              </a:rPr>
              <a:t>センダリウス</a:t>
            </a:r>
            <a:r>
              <a:rPr lang="zh-TW" altLang="en-US" sz="12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rPr>
              <a:t>氏</a:t>
            </a:r>
            <a:endParaRPr lang="en-US" altLang="zh-TW" sz="12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endParaRPr>
          </a:p>
          <a:p>
            <a:pPr>
              <a:spcBef>
                <a:spcPts val="400"/>
              </a:spcBef>
            </a:pPr>
            <a:r>
              <a:rPr lang="en-US" altLang="zh-TW" sz="18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rPr>
              <a:t>20</a:t>
            </a:r>
            <a:r>
              <a:rPr lang="en-US" altLang="ja-JP" sz="18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rPr>
              <a:t>26</a:t>
            </a:r>
            <a:r>
              <a:rPr lang="en-US" altLang="zh-TW" sz="18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rPr>
              <a:t>-</a:t>
            </a:r>
            <a:r>
              <a:rPr lang="en-US" altLang="ja-JP" sz="18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rPr>
              <a:t>27</a:t>
            </a:r>
            <a:r>
              <a:rPr lang="zh-TW" altLang="en-US" sz="14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rPr>
              <a:t>年度</a:t>
            </a:r>
            <a:endParaRPr lang="en-US" altLang="ja-JP" sz="18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cs typeface="+mn-cs"/>
            </a:endParaRPr>
          </a:p>
        </p:txBody>
      </p:sp>
      <p:sp useBgFill="1">
        <p:nvSpPr>
          <p:cNvPr id="30" name="タイトル 2">
            <a:extLst>
              <a:ext uri="{FF2B5EF4-FFF2-40B4-BE49-F238E27FC236}">
                <a16:creationId xmlns:a16="http://schemas.microsoft.com/office/drawing/2014/main" id="{70091BBA-DCCF-B1DF-89EE-01BC7A15C929}"/>
              </a:ext>
            </a:extLst>
          </p:cNvPr>
          <p:cNvSpPr txBox="1">
            <a:spLocks/>
          </p:cNvSpPr>
          <p:nvPr/>
        </p:nvSpPr>
        <p:spPr>
          <a:xfrm>
            <a:off x="10200200" y="5812340"/>
            <a:ext cx="1313704" cy="628385"/>
          </a:xfrm>
          <a:prstGeom prst="rect">
            <a:avLst/>
          </a:prstGeom>
          <a:ln>
            <a:noFill/>
          </a:ln>
          <a:effectLst>
            <a:outerShdw blurRad="50800" dist="38100" dir="2700000" algn="tl" rotWithShape="0">
              <a:prstClr val="black">
                <a:alpha val="40000"/>
              </a:prstClr>
            </a:outerShdw>
          </a:effectLst>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nSpc>
                <a:spcPts val="2160"/>
              </a:lnSpc>
              <a:spcBef>
                <a:spcPts val="0"/>
              </a:spcBef>
            </a:pPr>
            <a:r>
              <a:rPr lang="en-US" altLang="ja-JP" sz="1800" dirty="0">
                <a:ln>
                  <a:solidFill>
                    <a:schemeClr val="tx1"/>
                  </a:solidFill>
                </a:ln>
                <a:solidFill>
                  <a:sysClr val="windowText" lastClr="000000"/>
                </a:solidFill>
                <a:latin typeface="游ゴシック" panose="020B0400000000000000" pitchFamily="50" charset="-128"/>
                <a:ea typeface="游ゴシック" panose="020B0400000000000000" pitchFamily="50" charset="-128"/>
              </a:rPr>
              <a:t>3410</a:t>
            </a:r>
            <a:r>
              <a:rPr lang="ja-JP" altLang="en-US" sz="1800"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rPr>
              <a:t>地区</a:t>
            </a:r>
            <a:endParaRPr lang="en-US" altLang="ja-JP" sz="1800"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endParaRPr>
          </a:p>
          <a:p>
            <a:pPr>
              <a:lnSpc>
                <a:spcPts val="2160"/>
              </a:lnSpc>
              <a:spcBef>
                <a:spcPts val="0"/>
              </a:spcBef>
            </a:pPr>
            <a:r>
              <a:rPr lang="ja-JP" altLang="en-US" sz="1300"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rPr>
              <a:t>（インドネシア）</a:t>
            </a:r>
            <a:endParaRPr lang="en-US" altLang="ja-JP" sz="1300"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endParaRPr>
          </a:p>
        </p:txBody>
      </p:sp>
      <p:sp>
        <p:nvSpPr>
          <p:cNvPr id="33" name="四角形: 角を丸くする 32">
            <a:extLst>
              <a:ext uri="{FF2B5EF4-FFF2-40B4-BE49-F238E27FC236}">
                <a16:creationId xmlns:a16="http://schemas.microsoft.com/office/drawing/2014/main" id="{26CB80CF-C45D-0450-F1C4-A6440D9350F0}"/>
              </a:ext>
            </a:extLst>
          </p:cNvPr>
          <p:cNvSpPr>
            <a:spLocks noChangeAspect="1"/>
          </p:cNvSpPr>
          <p:nvPr/>
        </p:nvSpPr>
        <p:spPr>
          <a:xfrm>
            <a:off x="8411772" y="3773347"/>
            <a:ext cx="1080001" cy="1178107"/>
          </a:xfrm>
          <a:prstGeom prst="roundRect">
            <a:avLst>
              <a:gd name="adj" fmla="val 7859"/>
            </a:avLst>
          </a:prstGeom>
          <a:blipFill dpi="0" rotWithShape="1">
            <a:blip r:embed="rId5" cstate="print">
              <a:extLst>
                <a:ext uri="{28A0092B-C50C-407E-A947-70E740481C1C}">
                  <a14:useLocalDpi xmlns:a14="http://schemas.microsoft.com/office/drawing/2010/main"/>
                </a:ext>
              </a:extLst>
            </a:blip>
            <a:srcRect/>
            <a:stretch>
              <a:fillRect l="652" r="652"/>
            </a:stretch>
          </a:blipFill>
          <a:ln w="76200">
            <a:noFill/>
          </a:ln>
        </p:spPr>
        <p:style>
          <a:lnRef idx="2">
            <a:schemeClr val="accent1">
              <a:shade val="50000"/>
            </a:schemeClr>
          </a:lnRef>
          <a:fillRef idx="1">
            <a:schemeClr val="accent1"/>
          </a:fillRef>
          <a:effectRef idx="0">
            <a:schemeClr val="accent1"/>
          </a:effectRef>
          <a:fontRef idx="minor">
            <a:schemeClr val="lt1"/>
          </a:fontRef>
        </p:style>
        <p:txBody>
          <a:bodyPr vert="horz" lIns="120000" tIns="0" rIns="120000" rtlCol="0" anchor="ctr"/>
          <a:lstStyle/>
          <a:p>
            <a:pPr>
              <a:lnSpc>
                <a:spcPts val="6000"/>
              </a:lnSpc>
            </a:pPr>
            <a:endParaRPr kumimoji="1" lang="ja-JP" altLang="en-US" sz="5334" b="1" dirty="0">
              <a:ln>
                <a:solidFill>
                  <a:schemeClr val="tx1"/>
                </a:solidFill>
              </a:ln>
              <a:solidFill>
                <a:srgbClr val="FFE737"/>
              </a:solidFill>
              <a:latin typeface="+mj-ea"/>
              <a:ea typeface="+mj-ea"/>
            </a:endParaRPr>
          </a:p>
        </p:txBody>
      </p:sp>
      <p:sp>
        <p:nvSpPr>
          <p:cNvPr id="60" name="テキスト ボックス 59">
            <a:extLst>
              <a:ext uri="{FF2B5EF4-FFF2-40B4-BE49-F238E27FC236}">
                <a16:creationId xmlns:a16="http://schemas.microsoft.com/office/drawing/2014/main" id="{8C42D4C2-3E58-29D9-37DE-ADBAA3E79375}"/>
              </a:ext>
            </a:extLst>
          </p:cNvPr>
          <p:cNvSpPr txBox="1"/>
          <p:nvPr/>
        </p:nvSpPr>
        <p:spPr>
          <a:xfrm>
            <a:off x="8384025" y="4951454"/>
            <a:ext cx="1207246" cy="215444"/>
          </a:xfrm>
          <a:prstGeom prst="rect">
            <a:avLst/>
          </a:prstGeom>
          <a:noFill/>
        </p:spPr>
        <p:txBody>
          <a:bodyPr wrap="square" rtlCol="0">
            <a:spAutoFit/>
          </a:bodyPr>
          <a:lstStyle/>
          <a:p>
            <a:r>
              <a:rPr kumimoji="1" lang="ja-JP" altLang="en-US" sz="800" b="1" dirty="0">
                <a:latin typeface="游ゴシック" panose="020B0400000000000000" pitchFamily="50" charset="-128"/>
                <a:ea typeface="游ゴシック" panose="020B0400000000000000" pitchFamily="50" charset="-128"/>
              </a:rPr>
              <a:t>リン   カミン</a:t>
            </a:r>
          </a:p>
        </p:txBody>
      </p:sp>
      <p:pic>
        <p:nvPicPr>
          <p:cNvPr id="34" name="図 33" descr="部屋の中に立っている女性&#10;&#10;中程度の精度で自動的に生成された説明">
            <a:extLst>
              <a:ext uri="{FF2B5EF4-FFF2-40B4-BE49-F238E27FC236}">
                <a16:creationId xmlns:a16="http://schemas.microsoft.com/office/drawing/2014/main" id="{B6D82C9C-5A6A-B722-43E5-4F7D2C53767B}"/>
              </a:ext>
            </a:extLst>
          </p:cNvPr>
          <p:cNvPicPr>
            <a:picLocks/>
          </p:cNvPicPr>
          <p:nvPr/>
        </p:nvPicPr>
        <p:blipFill rotWithShape="1">
          <a:blip r:embed="rId6" cstate="print">
            <a:extLst>
              <a:ext uri="{28A0092B-C50C-407E-A947-70E740481C1C}">
                <a14:useLocalDpi xmlns:a14="http://schemas.microsoft.com/office/drawing/2010/main"/>
              </a:ext>
            </a:extLst>
          </a:blip>
          <a:srcRect t="-34" b="-34"/>
          <a:stretch>
            <a:fillRect/>
          </a:stretch>
        </p:blipFill>
        <p:spPr>
          <a:xfrm>
            <a:off x="10303983" y="3763913"/>
            <a:ext cx="1088500" cy="1202389"/>
          </a:xfrm>
          <a:prstGeom prst="roundRect">
            <a:avLst>
              <a:gd name="adj" fmla="val 5220"/>
            </a:avLst>
          </a:prstGeom>
        </p:spPr>
      </p:pic>
      <p:sp>
        <p:nvSpPr>
          <p:cNvPr id="35" name="タイトル 2">
            <a:extLst>
              <a:ext uri="{FF2B5EF4-FFF2-40B4-BE49-F238E27FC236}">
                <a16:creationId xmlns:a16="http://schemas.microsoft.com/office/drawing/2014/main" id="{F537B729-31B8-C1CA-D607-A15A1311B5C0}"/>
              </a:ext>
            </a:extLst>
          </p:cNvPr>
          <p:cNvSpPr txBox="1">
            <a:spLocks/>
          </p:cNvSpPr>
          <p:nvPr/>
        </p:nvSpPr>
        <p:spPr>
          <a:xfrm>
            <a:off x="711868" y="3694038"/>
            <a:ext cx="3160265" cy="1251529"/>
          </a:xfrm>
          <a:prstGeom prst="rect">
            <a:avLst/>
          </a:prstGeom>
          <a:solidFill>
            <a:schemeClr val="accent6"/>
          </a:solidFill>
          <a:ln>
            <a:noFill/>
          </a:ln>
        </p:spPr>
        <p:txBody>
          <a:bodyPr vert="horz" lIns="60960" tIns="96000" rIns="60960" bIns="3048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nSpc>
                <a:spcPct val="80000"/>
              </a:lnSpc>
              <a:spcBef>
                <a:spcPts val="1200"/>
              </a:spcBef>
            </a:pPr>
            <a:r>
              <a:rPr lang="ja-JP" altLang="en-US" sz="2800" b="1" dirty="0">
                <a:solidFill>
                  <a:schemeClr val="bg1"/>
                </a:solidFill>
                <a:latin typeface="Yu Gothic UI" panose="020B0500000000000000" pitchFamily="50" charset="-128"/>
                <a:ea typeface="Yu Gothic UI" panose="020B0500000000000000" pitchFamily="50" charset="-128"/>
              </a:rPr>
              <a:t>ガバナーになった学友</a:t>
            </a:r>
          </a:p>
        </p:txBody>
      </p:sp>
      <p:sp>
        <p:nvSpPr>
          <p:cNvPr id="36" name="タイトル 2">
            <a:extLst>
              <a:ext uri="{FF2B5EF4-FFF2-40B4-BE49-F238E27FC236}">
                <a16:creationId xmlns:a16="http://schemas.microsoft.com/office/drawing/2014/main" id="{6C75FC71-6AA1-AC1A-D7B5-2CB0B1D8DB09}"/>
              </a:ext>
            </a:extLst>
          </p:cNvPr>
          <p:cNvSpPr txBox="1">
            <a:spLocks/>
          </p:cNvSpPr>
          <p:nvPr/>
        </p:nvSpPr>
        <p:spPr>
          <a:xfrm>
            <a:off x="695400" y="4923176"/>
            <a:ext cx="3193200" cy="90000"/>
          </a:xfrm>
          <a:prstGeom prst="rect">
            <a:avLst/>
          </a:prstGeom>
          <a:solidFill>
            <a:srgbClr val="FFFFCC"/>
          </a:solidFill>
          <a:ln>
            <a:noFill/>
          </a:ln>
        </p:spPr>
        <p:txBody>
          <a:bodyPr vert="horz" lIns="60960" tIns="96000" rIns="60960" bIns="3048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nSpc>
                <a:spcPct val="80000"/>
              </a:lnSpc>
              <a:spcBef>
                <a:spcPts val="1200"/>
              </a:spcBef>
            </a:pPr>
            <a:endParaRPr lang="ja-JP" altLang="en-US" sz="2400" b="1" dirty="0">
              <a:solidFill>
                <a:schemeClr val="bg1"/>
              </a:solidFill>
              <a:latin typeface="Yu Gothic UI" panose="020B0500000000000000" pitchFamily="50" charset="-128"/>
              <a:ea typeface="Yu Gothic UI" panose="020B0500000000000000" pitchFamily="50" charset="-128"/>
            </a:endParaRPr>
          </a:p>
        </p:txBody>
      </p:sp>
      <p:sp>
        <p:nvSpPr>
          <p:cNvPr id="37" name="正方形/長方形 36">
            <a:extLst>
              <a:ext uri="{FF2B5EF4-FFF2-40B4-BE49-F238E27FC236}">
                <a16:creationId xmlns:a16="http://schemas.microsoft.com/office/drawing/2014/main" id="{D4631722-99B3-0832-15AE-6340C7ECA7FC}"/>
              </a:ext>
            </a:extLst>
          </p:cNvPr>
          <p:cNvSpPr/>
          <p:nvPr/>
        </p:nvSpPr>
        <p:spPr>
          <a:xfrm rot="5400000">
            <a:off x="5129043" y="2278716"/>
            <a:ext cx="155540" cy="1296144"/>
          </a:xfrm>
          <a:prstGeom prst="rect">
            <a:avLst/>
          </a:prstGeom>
          <a:solidFill>
            <a:srgbClr val="FFFF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vert="horz" lIns="120000" tIns="0" rIns="120000" rtlCol="0" anchor="ctr"/>
          <a:lstStyle/>
          <a:p>
            <a:pPr>
              <a:lnSpc>
                <a:spcPts val="6000"/>
              </a:lnSpc>
            </a:pPr>
            <a:endParaRPr kumimoji="1" lang="ja-JP" altLang="en-US" sz="5400" b="1" dirty="0">
              <a:ln>
                <a:solidFill>
                  <a:schemeClr val="tx1"/>
                </a:solidFill>
              </a:ln>
              <a:solidFill>
                <a:srgbClr val="FFE737"/>
              </a:solidFill>
              <a:latin typeface="+mj-ea"/>
              <a:ea typeface="+mj-ea"/>
            </a:endParaRPr>
          </a:p>
        </p:txBody>
      </p:sp>
      <p:sp>
        <p:nvSpPr>
          <p:cNvPr id="38" name="タイトル 2">
            <a:extLst>
              <a:ext uri="{FF2B5EF4-FFF2-40B4-BE49-F238E27FC236}">
                <a16:creationId xmlns:a16="http://schemas.microsoft.com/office/drawing/2014/main" id="{D2993E55-24D3-2D00-E6A5-54241751BDE7}"/>
              </a:ext>
            </a:extLst>
          </p:cNvPr>
          <p:cNvSpPr txBox="1">
            <a:spLocks/>
          </p:cNvSpPr>
          <p:nvPr/>
        </p:nvSpPr>
        <p:spPr>
          <a:xfrm>
            <a:off x="4558741" y="1918662"/>
            <a:ext cx="1296144" cy="882351"/>
          </a:xfrm>
          <a:prstGeom prst="rect">
            <a:avLst/>
          </a:prstGeom>
        </p:spPr>
        <p:txBody>
          <a:bodyPr vert="horz" lIns="60960" tIns="30480" rIns="60960" bIns="3048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altLang="ja-JP" sz="9600" b="1" spc="-100" dirty="0">
                <a:latin typeface="Bahnschrift SemiBold SemiConden" panose="020B0502040204020203" pitchFamily="34" charset="0"/>
              </a:rPr>
              <a:t>6</a:t>
            </a:r>
            <a:endParaRPr lang="ja-JP" altLang="en-US" sz="4800" b="1" spc="-100" dirty="0">
              <a:latin typeface="Bahnschrift SemiBold SemiConden" panose="020B0502040204020203" pitchFamily="34" charset="0"/>
            </a:endParaRPr>
          </a:p>
        </p:txBody>
      </p:sp>
      <p:sp>
        <p:nvSpPr>
          <p:cNvPr id="39" name="タイトル 2">
            <a:extLst>
              <a:ext uri="{FF2B5EF4-FFF2-40B4-BE49-F238E27FC236}">
                <a16:creationId xmlns:a16="http://schemas.microsoft.com/office/drawing/2014/main" id="{A3AF1862-7597-48FA-492F-C34DF0DDA2A2}"/>
              </a:ext>
            </a:extLst>
          </p:cNvPr>
          <p:cNvSpPr txBox="1">
            <a:spLocks/>
          </p:cNvSpPr>
          <p:nvPr/>
        </p:nvSpPr>
        <p:spPr>
          <a:xfrm>
            <a:off x="5743435" y="1876890"/>
            <a:ext cx="1562961" cy="882351"/>
          </a:xfrm>
          <a:prstGeom prst="rect">
            <a:avLst/>
          </a:prstGeom>
        </p:spPr>
        <p:txBody>
          <a:bodyPr vert="horz" lIns="60960" tIns="30480" rIns="60960" bIns="3048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altLang="ja-JP" sz="8000" b="1" spc="-100" dirty="0">
                <a:latin typeface="Bahnschrift SemiBold SemiConden" panose="020B0502040204020203" pitchFamily="34" charset="0"/>
              </a:rPr>
              <a:t>+</a:t>
            </a:r>
            <a:r>
              <a:rPr lang="en-US" altLang="ja-JP" sz="9600" b="1" spc="-100" dirty="0">
                <a:latin typeface="Bahnschrift SemiBold SemiConden" panose="020B0502040204020203" pitchFamily="34" charset="0"/>
              </a:rPr>
              <a:t> </a:t>
            </a:r>
            <a:r>
              <a:rPr lang="en-US" altLang="ja-JP" sz="8000" b="1" spc="-100" dirty="0">
                <a:latin typeface="Bahnschrift SemiBold SemiConden" panose="020B0502040204020203" pitchFamily="34" charset="0"/>
              </a:rPr>
              <a:t>2</a:t>
            </a:r>
            <a:endParaRPr lang="ja-JP" altLang="en-US" sz="4800" b="1" spc="-100" dirty="0">
              <a:latin typeface="Bahnschrift SemiBold SemiConden" panose="020B0502040204020203" pitchFamily="34" charset="0"/>
            </a:endParaRPr>
          </a:p>
        </p:txBody>
      </p:sp>
      <p:sp>
        <p:nvSpPr>
          <p:cNvPr id="40" name="タイトル 2">
            <a:extLst>
              <a:ext uri="{FF2B5EF4-FFF2-40B4-BE49-F238E27FC236}">
                <a16:creationId xmlns:a16="http://schemas.microsoft.com/office/drawing/2014/main" id="{C1AB1D7D-AA1F-86DD-C64D-BC36A3BA7CA9}"/>
              </a:ext>
            </a:extLst>
          </p:cNvPr>
          <p:cNvSpPr txBox="1">
            <a:spLocks/>
          </p:cNvSpPr>
          <p:nvPr/>
        </p:nvSpPr>
        <p:spPr>
          <a:xfrm>
            <a:off x="6177437" y="2825446"/>
            <a:ext cx="1562961" cy="414523"/>
          </a:xfrm>
          <a:prstGeom prst="rect">
            <a:avLst/>
          </a:prstGeom>
        </p:spPr>
        <p:txBody>
          <a:bodyPr vert="horz" lIns="60960" tIns="30480" rIns="60960" bIns="3048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spcBef>
                <a:spcPts val="400"/>
              </a:spcBef>
            </a:pPr>
            <a:r>
              <a:rPr lang="ja-JP" altLang="en-US" sz="2800" spc="-113"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rPr>
              <a:t>衛星クラブ</a:t>
            </a:r>
            <a:endParaRPr lang="en-US" altLang="ja-JP" spc="-113" dirty="0">
              <a:ln>
                <a:solidFill>
                  <a:schemeClr val="tx1"/>
                </a:solidFill>
              </a:ln>
              <a:solidFill>
                <a:srgbClr val="81C343"/>
              </a:solidFill>
              <a:latin typeface="游ゴシック" panose="020B0400000000000000" pitchFamily="50" charset="-128"/>
              <a:ea typeface="游ゴシック" panose="020B0400000000000000" pitchFamily="50" charset="-128"/>
              <a:cs typeface="+mn-cs"/>
            </a:endParaRPr>
          </a:p>
        </p:txBody>
      </p:sp>
      <p:sp>
        <p:nvSpPr>
          <p:cNvPr id="41" name="星: 4 pt 54">
            <a:extLst>
              <a:ext uri="{FF2B5EF4-FFF2-40B4-BE49-F238E27FC236}">
                <a16:creationId xmlns:a16="http://schemas.microsoft.com/office/drawing/2014/main" id="{8C1BD4E9-C3EB-BA69-DFA7-7EA02B0840BD}"/>
              </a:ext>
            </a:extLst>
          </p:cNvPr>
          <p:cNvSpPr/>
          <p:nvPr/>
        </p:nvSpPr>
        <p:spPr>
          <a:xfrm>
            <a:off x="7065362" y="1768124"/>
            <a:ext cx="241034" cy="301075"/>
          </a:xfrm>
          <a:custGeom>
            <a:avLst/>
            <a:gdLst>
              <a:gd name="connsiteX0" fmla="*/ 0 w 947931"/>
              <a:gd name="connsiteY0" fmla="*/ 576064 h 1152128"/>
              <a:gd name="connsiteX1" fmla="*/ 382987 w 947931"/>
              <a:gd name="connsiteY1" fmla="*/ 465488 h 1152128"/>
              <a:gd name="connsiteX2" fmla="*/ 473966 w 947931"/>
              <a:gd name="connsiteY2" fmla="*/ 0 h 1152128"/>
              <a:gd name="connsiteX3" fmla="*/ 564944 w 947931"/>
              <a:gd name="connsiteY3" fmla="*/ 465488 h 1152128"/>
              <a:gd name="connsiteX4" fmla="*/ 947931 w 947931"/>
              <a:gd name="connsiteY4" fmla="*/ 576064 h 1152128"/>
              <a:gd name="connsiteX5" fmla="*/ 564944 w 947931"/>
              <a:gd name="connsiteY5" fmla="*/ 686640 h 1152128"/>
              <a:gd name="connsiteX6" fmla="*/ 473966 w 947931"/>
              <a:gd name="connsiteY6" fmla="*/ 1152128 h 1152128"/>
              <a:gd name="connsiteX7" fmla="*/ 382987 w 947931"/>
              <a:gd name="connsiteY7" fmla="*/ 686640 h 1152128"/>
              <a:gd name="connsiteX8" fmla="*/ 0 w 947931"/>
              <a:gd name="connsiteY8" fmla="*/ 576064 h 1152128"/>
              <a:gd name="connsiteX0" fmla="*/ 0 w 947931"/>
              <a:gd name="connsiteY0" fmla="*/ 576064 h 1152128"/>
              <a:gd name="connsiteX1" fmla="*/ 382987 w 947931"/>
              <a:gd name="connsiteY1" fmla="*/ 465488 h 1152128"/>
              <a:gd name="connsiteX2" fmla="*/ 473966 w 947931"/>
              <a:gd name="connsiteY2" fmla="*/ 0 h 1152128"/>
              <a:gd name="connsiteX3" fmla="*/ 564944 w 947931"/>
              <a:gd name="connsiteY3" fmla="*/ 465488 h 1152128"/>
              <a:gd name="connsiteX4" fmla="*/ 947931 w 947931"/>
              <a:gd name="connsiteY4" fmla="*/ 576064 h 1152128"/>
              <a:gd name="connsiteX5" fmla="*/ 564944 w 947931"/>
              <a:gd name="connsiteY5" fmla="*/ 686640 h 1152128"/>
              <a:gd name="connsiteX6" fmla="*/ 473966 w 947931"/>
              <a:gd name="connsiteY6" fmla="*/ 1152128 h 1152128"/>
              <a:gd name="connsiteX7" fmla="*/ 382987 w 947931"/>
              <a:gd name="connsiteY7" fmla="*/ 686640 h 1152128"/>
              <a:gd name="connsiteX8" fmla="*/ 0 w 947931"/>
              <a:gd name="connsiteY8" fmla="*/ 576064 h 1152128"/>
              <a:gd name="connsiteX0" fmla="*/ 0 w 947931"/>
              <a:gd name="connsiteY0" fmla="*/ 576064 h 1152128"/>
              <a:gd name="connsiteX1" fmla="*/ 382987 w 947931"/>
              <a:gd name="connsiteY1" fmla="*/ 465488 h 1152128"/>
              <a:gd name="connsiteX2" fmla="*/ 473966 w 947931"/>
              <a:gd name="connsiteY2" fmla="*/ 0 h 1152128"/>
              <a:gd name="connsiteX3" fmla="*/ 564944 w 947931"/>
              <a:gd name="connsiteY3" fmla="*/ 465488 h 1152128"/>
              <a:gd name="connsiteX4" fmla="*/ 947931 w 947931"/>
              <a:gd name="connsiteY4" fmla="*/ 576064 h 1152128"/>
              <a:gd name="connsiteX5" fmla="*/ 564944 w 947931"/>
              <a:gd name="connsiteY5" fmla="*/ 686640 h 1152128"/>
              <a:gd name="connsiteX6" fmla="*/ 473966 w 947931"/>
              <a:gd name="connsiteY6" fmla="*/ 1152128 h 1152128"/>
              <a:gd name="connsiteX7" fmla="*/ 382987 w 947931"/>
              <a:gd name="connsiteY7" fmla="*/ 686640 h 1152128"/>
              <a:gd name="connsiteX8" fmla="*/ 0 w 947931"/>
              <a:gd name="connsiteY8" fmla="*/ 576064 h 1152128"/>
              <a:gd name="connsiteX0" fmla="*/ 0 w 947931"/>
              <a:gd name="connsiteY0" fmla="*/ 576064 h 1152128"/>
              <a:gd name="connsiteX1" fmla="*/ 382987 w 947931"/>
              <a:gd name="connsiteY1" fmla="*/ 465488 h 1152128"/>
              <a:gd name="connsiteX2" fmla="*/ 473966 w 947931"/>
              <a:gd name="connsiteY2" fmla="*/ 0 h 1152128"/>
              <a:gd name="connsiteX3" fmla="*/ 564944 w 947931"/>
              <a:gd name="connsiteY3" fmla="*/ 465488 h 1152128"/>
              <a:gd name="connsiteX4" fmla="*/ 947931 w 947931"/>
              <a:gd name="connsiteY4" fmla="*/ 576064 h 1152128"/>
              <a:gd name="connsiteX5" fmla="*/ 564944 w 947931"/>
              <a:gd name="connsiteY5" fmla="*/ 686640 h 1152128"/>
              <a:gd name="connsiteX6" fmla="*/ 473966 w 947931"/>
              <a:gd name="connsiteY6" fmla="*/ 1152128 h 1152128"/>
              <a:gd name="connsiteX7" fmla="*/ 382987 w 947931"/>
              <a:gd name="connsiteY7" fmla="*/ 686640 h 1152128"/>
              <a:gd name="connsiteX8" fmla="*/ 0 w 947931"/>
              <a:gd name="connsiteY8" fmla="*/ 576064 h 1152128"/>
              <a:gd name="connsiteX0" fmla="*/ 0 w 947931"/>
              <a:gd name="connsiteY0" fmla="*/ 576064 h 1152128"/>
              <a:gd name="connsiteX1" fmla="*/ 382987 w 947931"/>
              <a:gd name="connsiteY1" fmla="*/ 465488 h 1152128"/>
              <a:gd name="connsiteX2" fmla="*/ 473966 w 947931"/>
              <a:gd name="connsiteY2" fmla="*/ 0 h 1152128"/>
              <a:gd name="connsiteX3" fmla="*/ 564944 w 947931"/>
              <a:gd name="connsiteY3" fmla="*/ 465488 h 1152128"/>
              <a:gd name="connsiteX4" fmla="*/ 947931 w 947931"/>
              <a:gd name="connsiteY4" fmla="*/ 576064 h 1152128"/>
              <a:gd name="connsiteX5" fmla="*/ 564944 w 947931"/>
              <a:gd name="connsiteY5" fmla="*/ 686640 h 1152128"/>
              <a:gd name="connsiteX6" fmla="*/ 473966 w 947931"/>
              <a:gd name="connsiteY6" fmla="*/ 1152128 h 1152128"/>
              <a:gd name="connsiteX7" fmla="*/ 382987 w 947931"/>
              <a:gd name="connsiteY7" fmla="*/ 686640 h 1152128"/>
              <a:gd name="connsiteX8" fmla="*/ 0 w 947931"/>
              <a:gd name="connsiteY8" fmla="*/ 576064 h 1152128"/>
              <a:gd name="connsiteX0" fmla="*/ 0 w 947931"/>
              <a:gd name="connsiteY0" fmla="*/ 576064 h 1152128"/>
              <a:gd name="connsiteX1" fmla="*/ 382987 w 947931"/>
              <a:gd name="connsiteY1" fmla="*/ 465488 h 1152128"/>
              <a:gd name="connsiteX2" fmla="*/ 473966 w 947931"/>
              <a:gd name="connsiteY2" fmla="*/ 0 h 1152128"/>
              <a:gd name="connsiteX3" fmla="*/ 564944 w 947931"/>
              <a:gd name="connsiteY3" fmla="*/ 465488 h 1152128"/>
              <a:gd name="connsiteX4" fmla="*/ 947931 w 947931"/>
              <a:gd name="connsiteY4" fmla="*/ 576064 h 1152128"/>
              <a:gd name="connsiteX5" fmla="*/ 564944 w 947931"/>
              <a:gd name="connsiteY5" fmla="*/ 686640 h 1152128"/>
              <a:gd name="connsiteX6" fmla="*/ 473966 w 947931"/>
              <a:gd name="connsiteY6" fmla="*/ 1152128 h 1152128"/>
              <a:gd name="connsiteX7" fmla="*/ 382987 w 947931"/>
              <a:gd name="connsiteY7" fmla="*/ 686640 h 1152128"/>
              <a:gd name="connsiteX8" fmla="*/ 0 w 947931"/>
              <a:gd name="connsiteY8" fmla="*/ 576064 h 1152128"/>
              <a:gd name="connsiteX0" fmla="*/ 0 w 947931"/>
              <a:gd name="connsiteY0" fmla="*/ 576064 h 1152128"/>
              <a:gd name="connsiteX1" fmla="*/ 382987 w 947931"/>
              <a:gd name="connsiteY1" fmla="*/ 465488 h 1152128"/>
              <a:gd name="connsiteX2" fmla="*/ 473966 w 947931"/>
              <a:gd name="connsiteY2" fmla="*/ 0 h 1152128"/>
              <a:gd name="connsiteX3" fmla="*/ 564944 w 947931"/>
              <a:gd name="connsiteY3" fmla="*/ 465488 h 1152128"/>
              <a:gd name="connsiteX4" fmla="*/ 947931 w 947931"/>
              <a:gd name="connsiteY4" fmla="*/ 576064 h 1152128"/>
              <a:gd name="connsiteX5" fmla="*/ 564944 w 947931"/>
              <a:gd name="connsiteY5" fmla="*/ 686640 h 1152128"/>
              <a:gd name="connsiteX6" fmla="*/ 473966 w 947931"/>
              <a:gd name="connsiteY6" fmla="*/ 1152128 h 1152128"/>
              <a:gd name="connsiteX7" fmla="*/ 382987 w 947931"/>
              <a:gd name="connsiteY7" fmla="*/ 686640 h 1152128"/>
              <a:gd name="connsiteX8" fmla="*/ 0 w 947931"/>
              <a:gd name="connsiteY8" fmla="*/ 576064 h 1152128"/>
              <a:gd name="connsiteX0" fmla="*/ 0 w 947931"/>
              <a:gd name="connsiteY0" fmla="*/ 576064 h 1152128"/>
              <a:gd name="connsiteX1" fmla="*/ 382987 w 947931"/>
              <a:gd name="connsiteY1" fmla="*/ 465488 h 1152128"/>
              <a:gd name="connsiteX2" fmla="*/ 473966 w 947931"/>
              <a:gd name="connsiteY2" fmla="*/ 0 h 1152128"/>
              <a:gd name="connsiteX3" fmla="*/ 564944 w 947931"/>
              <a:gd name="connsiteY3" fmla="*/ 465488 h 1152128"/>
              <a:gd name="connsiteX4" fmla="*/ 947931 w 947931"/>
              <a:gd name="connsiteY4" fmla="*/ 576064 h 1152128"/>
              <a:gd name="connsiteX5" fmla="*/ 564944 w 947931"/>
              <a:gd name="connsiteY5" fmla="*/ 686640 h 1152128"/>
              <a:gd name="connsiteX6" fmla="*/ 473966 w 947931"/>
              <a:gd name="connsiteY6" fmla="*/ 1152128 h 1152128"/>
              <a:gd name="connsiteX7" fmla="*/ 382987 w 947931"/>
              <a:gd name="connsiteY7" fmla="*/ 686640 h 1152128"/>
              <a:gd name="connsiteX8" fmla="*/ 0 w 947931"/>
              <a:gd name="connsiteY8" fmla="*/ 576064 h 1152128"/>
              <a:gd name="connsiteX0" fmla="*/ 0 w 947931"/>
              <a:gd name="connsiteY0" fmla="*/ 576064 h 1152128"/>
              <a:gd name="connsiteX1" fmla="*/ 382987 w 947931"/>
              <a:gd name="connsiteY1" fmla="*/ 465488 h 1152128"/>
              <a:gd name="connsiteX2" fmla="*/ 473966 w 947931"/>
              <a:gd name="connsiteY2" fmla="*/ 0 h 1152128"/>
              <a:gd name="connsiteX3" fmla="*/ 564945 w 947931"/>
              <a:gd name="connsiteY3" fmla="*/ 494557 h 1152128"/>
              <a:gd name="connsiteX4" fmla="*/ 947931 w 947931"/>
              <a:gd name="connsiteY4" fmla="*/ 576064 h 1152128"/>
              <a:gd name="connsiteX5" fmla="*/ 564944 w 947931"/>
              <a:gd name="connsiteY5" fmla="*/ 686640 h 1152128"/>
              <a:gd name="connsiteX6" fmla="*/ 473966 w 947931"/>
              <a:gd name="connsiteY6" fmla="*/ 1152128 h 1152128"/>
              <a:gd name="connsiteX7" fmla="*/ 382987 w 947931"/>
              <a:gd name="connsiteY7" fmla="*/ 686640 h 1152128"/>
              <a:gd name="connsiteX8" fmla="*/ 0 w 947931"/>
              <a:gd name="connsiteY8" fmla="*/ 576064 h 1152128"/>
              <a:gd name="connsiteX0" fmla="*/ 0 w 947931"/>
              <a:gd name="connsiteY0" fmla="*/ 576064 h 1152128"/>
              <a:gd name="connsiteX1" fmla="*/ 353018 w 947931"/>
              <a:gd name="connsiteY1" fmla="*/ 480023 h 1152128"/>
              <a:gd name="connsiteX2" fmla="*/ 473966 w 947931"/>
              <a:gd name="connsiteY2" fmla="*/ 0 h 1152128"/>
              <a:gd name="connsiteX3" fmla="*/ 564945 w 947931"/>
              <a:gd name="connsiteY3" fmla="*/ 494557 h 1152128"/>
              <a:gd name="connsiteX4" fmla="*/ 947931 w 947931"/>
              <a:gd name="connsiteY4" fmla="*/ 576064 h 1152128"/>
              <a:gd name="connsiteX5" fmla="*/ 564944 w 947931"/>
              <a:gd name="connsiteY5" fmla="*/ 686640 h 1152128"/>
              <a:gd name="connsiteX6" fmla="*/ 473966 w 947931"/>
              <a:gd name="connsiteY6" fmla="*/ 1152128 h 1152128"/>
              <a:gd name="connsiteX7" fmla="*/ 382987 w 947931"/>
              <a:gd name="connsiteY7" fmla="*/ 686640 h 1152128"/>
              <a:gd name="connsiteX8" fmla="*/ 0 w 947931"/>
              <a:gd name="connsiteY8" fmla="*/ 576064 h 1152128"/>
              <a:gd name="connsiteX0" fmla="*/ 0 w 947931"/>
              <a:gd name="connsiteY0" fmla="*/ 576064 h 1152128"/>
              <a:gd name="connsiteX1" fmla="*/ 353018 w 947931"/>
              <a:gd name="connsiteY1" fmla="*/ 480023 h 1152128"/>
              <a:gd name="connsiteX2" fmla="*/ 473966 w 947931"/>
              <a:gd name="connsiteY2" fmla="*/ 0 h 1152128"/>
              <a:gd name="connsiteX3" fmla="*/ 564945 w 947931"/>
              <a:gd name="connsiteY3" fmla="*/ 501825 h 1152128"/>
              <a:gd name="connsiteX4" fmla="*/ 947931 w 947931"/>
              <a:gd name="connsiteY4" fmla="*/ 576064 h 1152128"/>
              <a:gd name="connsiteX5" fmla="*/ 564944 w 947931"/>
              <a:gd name="connsiteY5" fmla="*/ 686640 h 1152128"/>
              <a:gd name="connsiteX6" fmla="*/ 473966 w 947931"/>
              <a:gd name="connsiteY6" fmla="*/ 1152128 h 1152128"/>
              <a:gd name="connsiteX7" fmla="*/ 382987 w 947931"/>
              <a:gd name="connsiteY7" fmla="*/ 686640 h 1152128"/>
              <a:gd name="connsiteX8" fmla="*/ 0 w 947931"/>
              <a:gd name="connsiteY8" fmla="*/ 576064 h 1152128"/>
              <a:gd name="connsiteX0" fmla="*/ 0 w 947931"/>
              <a:gd name="connsiteY0" fmla="*/ 576064 h 1152128"/>
              <a:gd name="connsiteX1" fmla="*/ 353018 w 947931"/>
              <a:gd name="connsiteY1" fmla="*/ 480023 h 1152128"/>
              <a:gd name="connsiteX2" fmla="*/ 473966 w 947931"/>
              <a:gd name="connsiteY2" fmla="*/ 0 h 1152128"/>
              <a:gd name="connsiteX3" fmla="*/ 564945 w 947931"/>
              <a:gd name="connsiteY3" fmla="*/ 501825 h 1152128"/>
              <a:gd name="connsiteX4" fmla="*/ 947931 w 947931"/>
              <a:gd name="connsiteY4" fmla="*/ 576064 h 1152128"/>
              <a:gd name="connsiteX5" fmla="*/ 564944 w 947931"/>
              <a:gd name="connsiteY5" fmla="*/ 686640 h 1152128"/>
              <a:gd name="connsiteX6" fmla="*/ 473966 w 947931"/>
              <a:gd name="connsiteY6" fmla="*/ 1152128 h 1152128"/>
              <a:gd name="connsiteX7" fmla="*/ 372997 w 947931"/>
              <a:gd name="connsiteY7" fmla="*/ 664838 h 1152128"/>
              <a:gd name="connsiteX8" fmla="*/ 0 w 947931"/>
              <a:gd name="connsiteY8" fmla="*/ 576064 h 1152128"/>
              <a:gd name="connsiteX0" fmla="*/ 0 w 947931"/>
              <a:gd name="connsiteY0" fmla="*/ 445251 h 1021315"/>
              <a:gd name="connsiteX1" fmla="*/ 353018 w 947931"/>
              <a:gd name="connsiteY1" fmla="*/ 349210 h 1021315"/>
              <a:gd name="connsiteX2" fmla="*/ 463978 w 947931"/>
              <a:gd name="connsiteY2" fmla="*/ 0 h 1021315"/>
              <a:gd name="connsiteX3" fmla="*/ 564945 w 947931"/>
              <a:gd name="connsiteY3" fmla="*/ 371012 h 1021315"/>
              <a:gd name="connsiteX4" fmla="*/ 947931 w 947931"/>
              <a:gd name="connsiteY4" fmla="*/ 445251 h 1021315"/>
              <a:gd name="connsiteX5" fmla="*/ 564944 w 947931"/>
              <a:gd name="connsiteY5" fmla="*/ 555827 h 1021315"/>
              <a:gd name="connsiteX6" fmla="*/ 473966 w 947931"/>
              <a:gd name="connsiteY6" fmla="*/ 1021315 h 1021315"/>
              <a:gd name="connsiteX7" fmla="*/ 372997 w 947931"/>
              <a:gd name="connsiteY7" fmla="*/ 534025 h 1021315"/>
              <a:gd name="connsiteX8" fmla="*/ 0 w 947931"/>
              <a:gd name="connsiteY8" fmla="*/ 445251 h 1021315"/>
              <a:gd name="connsiteX0" fmla="*/ 0 w 947931"/>
              <a:gd name="connsiteY0" fmla="*/ 445251 h 854165"/>
              <a:gd name="connsiteX1" fmla="*/ 353018 w 947931"/>
              <a:gd name="connsiteY1" fmla="*/ 349210 h 854165"/>
              <a:gd name="connsiteX2" fmla="*/ 463978 w 947931"/>
              <a:gd name="connsiteY2" fmla="*/ 0 h 854165"/>
              <a:gd name="connsiteX3" fmla="*/ 564945 w 947931"/>
              <a:gd name="connsiteY3" fmla="*/ 371012 h 854165"/>
              <a:gd name="connsiteX4" fmla="*/ 947931 w 947931"/>
              <a:gd name="connsiteY4" fmla="*/ 445251 h 854165"/>
              <a:gd name="connsiteX5" fmla="*/ 564944 w 947931"/>
              <a:gd name="connsiteY5" fmla="*/ 555827 h 854165"/>
              <a:gd name="connsiteX6" fmla="*/ 443999 w 947931"/>
              <a:gd name="connsiteY6" fmla="*/ 854165 h 854165"/>
              <a:gd name="connsiteX7" fmla="*/ 372997 w 947931"/>
              <a:gd name="connsiteY7" fmla="*/ 534025 h 854165"/>
              <a:gd name="connsiteX8" fmla="*/ 0 w 947931"/>
              <a:gd name="connsiteY8" fmla="*/ 445251 h 854165"/>
              <a:gd name="connsiteX0" fmla="*/ 0 w 947931"/>
              <a:gd name="connsiteY0" fmla="*/ 445251 h 854165"/>
              <a:gd name="connsiteX1" fmla="*/ 353018 w 947931"/>
              <a:gd name="connsiteY1" fmla="*/ 349210 h 854165"/>
              <a:gd name="connsiteX2" fmla="*/ 463978 w 947931"/>
              <a:gd name="connsiteY2" fmla="*/ 0 h 854165"/>
              <a:gd name="connsiteX3" fmla="*/ 564945 w 947931"/>
              <a:gd name="connsiteY3" fmla="*/ 349210 h 854165"/>
              <a:gd name="connsiteX4" fmla="*/ 947931 w 947931"/>
              <a:gd name="connsiteY4" fmla="*/ 445251 h 854165"/>
              <a:gd name="connsiteX5" fmla="*/ 564944 w 947931"/>
              <a:gd name="connsiteY5" fmla="*/ 555827 h 854165"/>
              <a:gd name="connsiteX6" fmla="*/ 443999 w 947931"/>
              <a:gd name="connsiteY6" fmla="*/ 854165 h 854165"/>
              <a:gd name="connsiteX7" fmla="*/ 372997 w 947931"/>
              <a:gd name="connsiteY7" fmla="*/ 534025 h 854165"/>
              <a:gd name="connsiteX8" fmla="*/ 0 w 947931"/>
              <a:gd name="connsiteY8" fmla="*/ 445251 h 854165"/>
              <a:gd name="connsiteX0" fmla="*/ 0 w 947931"/>
              <a:gd name="connsiteY0" fmla="*/ 445251 h 861432"/>
              <a:gd name="connsiteX1" fmla="*/ 353018 w 947931"/>
              <a:gd name="connsiteY1" fmla="*/ 349210 h 861432"/>
              <a:gd name="connsiteX2" fmla="*/ 463978 w 947931"/>
              <a:gd name="connsiteY2" fmla="*/ 0 h 861432"/>
              <a:gd name="connsiteX3" fmla="*/ 564945 w 947931"/>
              <a:gd name="connsiteY3" fmla="*/ 349210 h 861432"/>
              <a:gd name="connsiteX4" fmla="*/ 947931 w 947931"/>
              <a:gd name="connsiteY4" fmla="*/ 445251 h 861432"/>
              <a:gd name="connsiteX5" fmla="*/ 564944 w 947931"/>
              <a:gd name="connsiteY5" fmla="*/ 555827 h 861432"/>
              <a:gd name="connsiteX6" fmla="*/ 463978 w 947931"/>
              <a:gd name="connsiteY6" fmla="*/ 861432 h 861432"/>
              <a:gd name="connsiteX7" fmla="*/ 372997 w 947931"/>
              <a:gd name="connsiteY7" fmla="*/ 534025 h 861432"/>
              <a:gd name="connsiteX8" fmla="*/ 0 w 947931"/>
              <a:gd name="connsiteY8" fmla="*/ 445251 h 86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7931" h="861432">
                <a:moveTo>
                  <a:pt x="0" y="445251"/>
                </a:moveTo>
                <a:cubicBezTo>
                  <a:pt x="0" y="408392"/>
                  <a:pt x="275688" y="423419"/>
                  <a:pt x="353018" y="349210"/>
                </a:cubicBezTo>
                <a:cubicBezTo>
                  <a:pt x="430348" y="275002"/>
                  <a:pt x="433652" y="0"/>
                  <a:pt x="463978" y="0"/>
                </a:cubicBezTo>
                <a:cubicBezTo>
                  <a:pt x="494304" y="0"/>
                  <a:pt x="484286" y="275001"/>
                  <a:pt x="564945" y="349210"/>
                </a:cubicBezTo>
                <a:cubicBezTo>
                  <a:pt x="645604" y="423419"/>
                  <a:pt x="947931" y="408392"/>
                  <a:pt x="947931" y="445251"/>
                </a:cubicBezTo>
                <a:cubicBezTo>
                  <a:pt x="820269" y="482110"/>
                  <a:pt x="645603" y="486464"/>
                  <a:pt x="564944" y="555827"/>
                </a:cubicBezTo>
                <a:cubicBezTo>
                  <a:pt x="484285" y="625190"/>
                  <a:pt x="494304" y="861432"/>
                  <a:pt x="463978" y="861432"/>
                </a:cubicBezTo>
                <a:cubicBezTo>
                  <a:pt x="433652" y="861432"/>
                  <a:pt x="450327" y="603388"/>
                  <a:pt x="372997" y="534025"/>
                </a:cubicBezTo>
                <a:cubicBezTo>
                  <a:pt x="295667" y="464662"/>
                  <a:pt x="0" y="482110"/>
                  <a:pt x="0" y="445251"/>
                </a:cubicBezTo>
                <a:close/>
              </a:path>
            </a:pathLst>
          </a:custGeom>
          <a:solidFill>
            <a:srgbClr val="FFC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vert="horz" lIns="120000" tIns="0" rIns="120000" rtlCol="0" anchor="ctr"/>
          <a:lstStyle/>
          <a:p>
            <a:pPr>
              <a:lnSpc>
                <a:spcPts val="6000"/>
              </a:lnSpc>
            </a:pPr>
            <a:endParaRPr kumimoji="1" lang="ja-JP" altLang="en-US" sz="5400" b="1" dirty="0">
              <a:ln>
                <a:solidFill>
                  <a:schemeClr val="tx1"/>
                </a:solidFill>
              </a:ln>
              <a:solidFill>
                <a:srgbClr val="FFE737"/>
              </a:solidFill>
              <a:latin typeface="+mj-ea"/>
              <a:ea typeface="+mj-ea"/>
            </a:endParaRPr>
          </a:p>
        </p:txBody>
      </p:sp>
      <p:sp>
        <p:nvSpPr>
          <p:cNvPr id="42" name="タイトル 2">
            <a:extLst>
              <a:ext uri="{FF2B5EF4-FFF2-40B4-BE49-F238E27FC236}">
                <a16:creationId xmlns:a16="http://schemas.microsoft.com/office/drawing/2014/main" id="{F06BCD30-A318-1076-AEE7-27FA014AE99F}"/>
              </a:ext>
            </a:extLst>
          </p:cNvPr>
          <p:cNvSpPr txBox="1">
            <a:spLocks/>
          </p:cNvSpPr>
          <p:nvPr/>
        </p:nvSpPr>
        <p:spPr>
          <a:xfrm>
            <a:off x="706494" y="1912355"/>
            <a:ext cx="3229266" cy="1251529"/>
          </a:xfrm>
          <a:prstGeom prst="rect">
            <a:avLst/>
          </a:prstGeom>
          <a:solidFill>
            <a:schemeClr val="accent6"/>
          </a:solidFill>
          <a:ln>
            <a:noFill/>
          </a:ln>
        </p:spPr>
        <p:txBody>
          <a:bodyPr vert="horz" lIns="60960" tIns="96000" rIns="60960" bIns="3048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nSpc>
                <a:spcPct val="80000"/>
              </a:lnSpc>
              <a:spcBef>
                <a:spcPts val="1200"/>
              </a:spcBef>
            </a:pPr>
            <a:r>
              <a:rPr lang="ja-JP" altLang="en-US" sz="2800" b="1" dirty="0">
                <a:solidFill>
                  <a:schemeClr val="bg1"/>
                </a:solidFill>
                <a:latin typeface="Yu Gothic UI" panose="020B0500000000000000" pitchFamily="50" charset="-128"/>
                <a:ea typeface="Yu Gothic UI" panose="020B0500000000000000" pitchFamily="50" charset="-128"/>
              </a:rPr>
              <a:t>学友が作ったクラブ</a:t>
            </a:r>
          </a:p>
        </p:txBody>
      </p:sp>
      <p:sp>
        <p:nvSpPr>
          <p:cNvPr id="43" name="タイトル 2">
            <a:extLst>
              <a:ext uri="{FF2B5EF4-FFF2-40B4-BE49-F238E27FC236}">
                <a16:creationId xmlns:a16="http://schemas.microsoft.com/office/drawing/2014/main" id="{67864C9A-8125-E6A8-6C71-476240AB69D9}"/>
              </a:ext>
            </a:extLst>
          </p:cNvPr>
          <p:cNvSpPr txBox="1">
            <a:spLocks/>
          </p:cNvSpPr>
          <p:nvPr/>
        </p:nvSpPr>
        <p:spPr>
          <a:xfrm>
            <a:off x="724527" y="3146398"/>
            <a:ext cx="3193200" cy="89430"/>
          </a:xfrm>
          <a:prstGeom prst="rect">
            <a:avLst/>
          </a:prstGeom>
          <a:solidFill>
            <a:srgbClr val="FFFFCC"/>
          </a:solidFill>
          <a:ln>
            <a:noFill/>
          </a:ln>
        </p:spPr>
        <p:txBody>
          <a:bodyPr vert="horz" lIns="60960" tIns="96000" rIns="60960" bIns="3048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nSpc>
                <a:spcPct val="80000"/>
              </a:lnSpc>
              <a:spcBef>
                <a:spcPts val="1200"/>
              </a:spcBef>
            </a:pPr>
            <a:endParaRPr lang="ja-JP" altLang="en-US" sz="2400" b="1" dirty="0">
              <a:solidFill>
                <a:schemeClr val="bg1"/>
              </a:solidFill>
              <a:latin typeface="Yu Gothic UI" panose="020B0500000000000000" pitchFamily="50" charset="-128"/>
              <a:ea typeface="Yu Gothic UI" panose="020B0500000000000000" pitchFamily="50" charset="-128"/>
            </a:endParaRPr>
          </a:p>
        </p:txBody>
      </p:sp>
      <p:sp>
        <p:nvSpPr>
          <p:cNvPr id="46" name="フリーフォーム: 図形 45">
            <a:extLst>
              <a:ext uri="{FF2B5EF4-FFF2-40B4-BE49-F238E27FC236}">
                <a16:creationId xmlns:a16="http://schemas.microsoft.com/office/drawing/2014/main" id="{0081DE09-976C-916F-78EE-DD0A06AFEB2D}"/>
              </a:ext>
            </a:extLst>
          </p:cNvPr>
          <p:cNvSpPr/>
          <p:nvPr/>
        </p:nvSpPr>
        <p:spPr>
          <a:xfrm rot="10800000">
            <a:off x="8009107" y="1830075"/>
            <a:ext cx="3825851" cy="1907733"/>
          </a:xfrm>
          <a:custGeom>
            <a:avLst/>
            <a:gdLst>
              <a:gd name="connsiteX0" fmla="*/ 4512298 w 4512298"/>
              <a:gd name="connsiteY0" fmla="*/ 2168821 h 2168821"/>
              <a:gd name="connsiteX1" fmla="*/ 0 w 4512298"/>
              <a:gd name="connsiteY1" fmla="*/ 2168821 h 2168821"/>
              <a:gd name="connsiteX2" fmla="*/ 0 w 4512298"/>
              <a:gd name="connsiteY2" fmla="*/ 404821 h 2168821"/>
              <a:gd name="connsiteX3" fmla="*/ 312031 w 4512298"/>
              <a:gd name="connsiteY3" fmla="*/ 404821 h 2168821"/>
              <a:gd name="connsiteX4" fmla="*/ 818787 w 4512298"/>
              <a:gd name="connsiteY4" fmla="*/ 0 h 2168821"/>
              <a:gd name="connsiteX5" fmla="*/ 844315 w 4512298"/>
              <a:gd name="connsiteY5" fmla="*/ 404821 h 2168821"/>
              <a:gd name="connsiteX6" fmla="*/ 4512298 w 4512298"/>
              <a:gd name="connsiteY6" fmla="*/ 404821 h 2168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298" h="2168821">
                <a:moveTo>
                  <a:pt x="4512298" y="2168821"/>
                </a:moveTo>
                <a:lnTo>
                  <a:pt x="0" y="2168821"/>
                </a:lnTo>
                <a:lnTo>
                  <a:pt x="0" y="404821"/>
                </a:lnTo>
                <a:lnTo>
                  <a:pt x="312031" y="404821"/>
                </a:lnTo>
                <a:lnTo>
                  <a:pt x="818787" y="0"/>
                </a:lnTo>
                <a:lnTo>
                  <a:pt x="844315" y="404821"/>
                </a:lnTo>
                <a:lnTo>
                  <a:pt x="4512298" y="404821"/>
                </a:lnTo>
                <a:close/>
              </a:path>
            </a:pathLst>
          </a:custGeom>
          <a:solidFill>
            <a:schemeClr val="accent6"/>
          </a:solidFill>
          <a:ln w="38100">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wrap="square" rtlCol="0" anchor="ctr">
            <a:noAutofit/>
          </a:bodyPr>
          <a:lstStyle/>
          <a:p>
            <a:pPr algn="ctr"/>
            <a:endParaRPr kumimoji="1" lang="ja-JP" altLang="en-US" dirty="0"/>
          </a:p>
        </p:txBody>
      </p:sp>
      <p:sp>
        <p:nvSpPr>
          <p:cNvPr id="65" name="フリーフォーム: 図形 64">
            <a:extLst>
              <a:ext uri="{FF2B5EF4-FFF2-40B4-BE49-F238E27FC236}">
                <a16:creationId xmlns:a16="http://schemas.microsoft.com/office/drawing/2014/main" id="{D6920177-EBE8-FFF0-D28E-B20C9481E9F5}"/>
              </a:ext>
            </a:extLst>
          </p:cNvPr>
          <p:cNvSpPr/>
          <p:nvPr/>
        </p:nvSpPr>
        <p:spPr>
          <a:xfrm rot="10800000">
            <a:off x="8066793" y="1736813"/>
            <a:ext cx="3825851" cy="1907733"/>
          </a:xfrm>
          <a:custGeom>
            <a:avLst/>
            <a:gdLst>
              <a:gd name="connsiteX0" fmla="*/ 4512298 w 4512298"/>
              <a:gd name="connsiteY0" fmla="*/ 2168821 h 2168821"/>
              <a:gd name="connsiteX1" fmla="*/ 0 w 4512298"/>
              <a:gd name="connsiteY1" fmla="*/ 2168821 h 2168821"/>
              <a:gd name="connsiteX2" fmla="*/ 0 w 4512298"/>
              <a:gd name="connsiteY2" fmla="*/ 404821 h 2168821"/>
              <a:gd name="connsiteX3" fmla="*/ 312031 w 4512298"/>
              <a:gd name="connsiteY3" fmla="*/ 404821 h 2168821"/>
              <a:gd name="connsiteX4" fmla="*/ 818787 w 4512298"/>
              <a:gd name="connsiteY4" fmla="*/ 0 h 2168821"/>
              <a:gd name="connsiteX5" fmla="*/ 844315 w 4512298"/>
              <a:gd name="connsiteY5" fmla="*/ 404821 h 2168821"/>
              <a:gd name="connsiteX6" fmla="*/ 4512298 w 4512298"/>
              <a:gd name="connsiteY6" fmla="*/ 404821 h 2168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298" h="2168821">
                <a:moveTo>
                  <a:pt x="4512298" y="2168821"/>
                </a:moveTo>
                <a:lnTo>
                  <a:pt x="0" y="2168821"/>
                </a:lnTo>
                <a:lnTo>
                  <a:pt x="0" y="404821"/>
                </a:lnTo>
                <a:lnTo>
                  <a:pt x="312031" y="404821"/>
                </a:lnTo>
                <a:lnTo>
                  <a:pt x="818787" y="0"/>
                </a:lnTo>
                <a:lnTo>
                  <a:pt x="844315" y="404821"/>
                </a:lnTo>
                <a:lnTo>
                  <a:pt x="4512298" y="404821"/>
                </a:lnTo>
                <a:close/>
              </a:path>
            </a:pathLst>
          </a:custGeom>
          <a:solidFill>
            <a:srgbClr val="FAE7B8"/>
          </a:solidFill>
          <a:ln w="38100">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wrap="square" rtlCol="0" anchor="ctr">
            <a:noAutofit/>
          </a:bodyPr>
          <a:lstStyle/>
          <a:p>
            <a:pPr algn="ctr"/>
            <a:endParaRPr kumimoji="1" lang="ja-JP" altLang="en-US" dirty="0"/>
          </a:p>
        </p:txBody>
      </p:sp>
      <p:sp>
        <p:nvSpPr>
          <p:cNvPr id="70" name="テキスト ボックス 69">
            <a:extLst>
              <a:ext uri="{FF2B5EF4-FFF2-40B4-BE49-F238E27FC236}">
                <a16:creationId xmlns:a16="http://schemas.microsoft.com/office/drawing/2014/main" id="{7DDBF332-57A7-D950-01DD-75CB0BA90CD3}"/>
              </a:ext>
            </a:extLst>
          </p:cNvPr>
          <p:cNvSpPr txBox="1"/>
          <p:nvPr/>
        </p:nvSpPr>
        <p:spPr>
          <a:xfrm>
            <a:off x="8072735" y="1916832"/>
            <a:ext cx="3819910" cy="1243930"/>
          </a:xfrm>
          <a:prstGeom prst="rect">
            <a:avLst/>
          </a:prstGeom>
          <a:noFill/>
        </p:spPr>
        <p:txBody>
          <a:bodyPr wrap="square">
            <a:spAutoFit/>
          </a:bodyPr>
          <a:lstStyle/>
          <a:p>
            <a:pPr algn="ctr"/>
            <a:r>
              <a:rPr kumimoji="1" lang="ja-JP" altLang="en-US" sz="2400" b="1" dirty="0">
                <a:latin typeface="游ゴシック" panose="020B0400000000000000" pitchFamily="50" charset="-128"/>
                <a:ea typeface="游ゴシック" panose="020B0400000000000000" pitchFamily="50" charset="-128"/>
              </a:rPr>
              <a:t>米山学友として</a:t>
            </a:r>
            <a:endParaRPr kumimoji="1" lang="en-US" altLang="ja-JP" sz="2400" b="1" dirty="0">
              <a:latin typeface="游ゴシック" panose="020B0400000000000000" pitchFamily="50" charset="-128"/>
              <a:ea typeface="游ゴシック" panose="020B0400000000000000" pitchFamily="50" charset="-128"/>
            </a:endParaRPr>
          </a:p>
          <a:p>
            <a:pPr algn="ctr">
              <a:lnSpc>
                <a:spcPts val="6100"/>
              </a:lnSpc>
            </a:pPr>
            <a:r>
              <a:rPr kumimoji="1" lang="en-US" altLang="ja-JP" sz="6000" b="1" spc="-100" dirty="0">
                <a:latin typeface="Bahnschrift SemiBold SemiConden" panose="020B0502040204020203" pitchFamily="34" charset="0"/>
                <a:ea typeface="+mj-ea"/>
                <a:cs typeface="+mj-cs"/>
              </a:rPr>
              <a:t>4</a:t>
            </a:r>
            <a:r>
              <a:rPr kumimoji="1" lang="ja-JP" altLang="en-US" sz="2400" b="1" dirty="0">
                <a:latin typeface="游ゴシック" panose="020B0400000000000000" pitchFamily="50" charset="-128"/>
                <a:ea typeface="游ゴシック" panose="020B0400000000000000" pitchFamily="50" charset="-128"/>
              </a:rPr>
              <a:t>人目のガバナーが誕生</a:t>
            </a:r>
            <a:r>
              <a:rPr kumimoji="1" lang="en-US" altLang="ja-JP" sz="2400" b="1" dirty="0">
                <a:latin typeface="游ゴシック" panose="020B0400000000000000" pitchFamily="50" charset="-128"/>
                <a:ea typeface="游ゴシック" panose="020B0400000000000000" pitchFamily="50" charset="-128"/>
              </a:rPr>
              <a:t>!!</a:t>
            </a:r>
          </a:p>
        </p:txBody>
      </p:sp>
      <p:sp>
        <p:nvSpPr>
          <p:cNvPr id="72" name="正方形/長方形 71">
            <a:extLst>
              <a:ext uri="{FF2B5EF4-FFF2-40B4-BE49-F238E27FC236}">
                <a16:creationId xmlns:a16="http://schemas.microsoft.com/office/drawing/2014/main" id="{6F4CD396-9762-5191-4526-79D51FEC5E61}"/>
              </a:ext>
            </a:extLst>
          </p:cNvPr>
          <p:cNvSpPr/>
          <p:nvPr/>
        </p:nvSpPr>
        <p:spPr>
          <a:xfrm>
            <a:off x="8796300" y="2906599"/>
            <a:ext cx="3071108" cy="34238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lnSpc>
                <a:spcPts val="2000"/>
              </a:lnSpc>
              <a:spcAft>
                <a:spcPts val="600"/>
              </a:spcAft>
            </a:pPr>
            <a:r>
              <a:rPr kumimoji="1" lang="en-US" altLang="ja-JP" sz="1600" b="1" dirty="0">
                <a:solidFill>
                  <a:schemeClr val="tx1"/>
                </a:solidFill>
                <a:latin typeface="游ゴシック" panose="020B0400000000000000" pitchFamily="50" charset="-128"/>
                <a:ea typeface="游ゴシック" panose="020B0400000000000000" pitchFamily="50" charset="-128"/>
              </a:rPr>
              <a:t>*2026-27</a:t>
            </a:r>
            <a:r>
              <a:rPr kumimoji="1" lang="ja-JP" altLang="en-US" sz="1600" b="1" dirty="0">
                <a:solidFill>
                  <a:schemeClr val="tx1"/>
                </a:solidFill>
                <a:latin typeface="游ゴシック" panose="020B0400000000000000" pitchFamily="50" charset="-128"/>
                <a:ea typeface="游ゴシック" panose="020B0400000000000000" pitchFamily="50" charset="-128"/>
              </a:rPr>
              <a:t>年度ガバナー</a:t>
            </a:r>
          </a:p>
        </p:txBody>
      </p:sp>
      <p:sp>
        <p:nvSpPr>
          <p:cNvPr id="4" name="テキスト プレースホルダー 3">
            <a:extLst>
              <a:ext uri="{FF2B5EF4-FFF2-40B4-BE49-F238E27FC236}">
                <a16:creationId xmlns:a16="http://schemas.microsoft.com/office/drawing/2014/main" id="{20E80A97-5934-4E81-97F8-F295780A4D61}"/>
              </a:ext>
            </a:extLst>
          </p:cNvPr>
          <p:cNvSpPr>
            <a:spLocks noGrp="1"/>
          </p:cNvSpPr>
          <p:nvPr>
            <p:ph type="body" sz="quarter" idx="10"/>
          </p:nvPr>
        </p:nvSpPr>
        <p:spPr/>
        <p:txBody>
          <a:bodyPr/>
          <a:lstStyle/>
          <a:p>
            <a:r>
              <a:rPr lang="ja-JP" altLang="en-US" dirty="0"/>
              <a:t>ガバナーになった学友</a:t>
            </a:r>
          </a:p>
        </p:txBody>
      </p:sp>
    </p:spTree>
    <p:extLst>
      <p:ext uri="{BB962C8B-B14F-4D97-AF65-F5344CB8AC3E}">
        <p14:creationId xmlns:p14="http://schemas.microsoft.com/office/powerpoint/2010/main" val="35183791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1BE97-77F5-21D2-03E2-BF2AF5330576}"/>
            </a:ext>
          </a:extLst>
        </p:cNvPr>
        <p:cNvGrpSpPr/>
        <p:nvPr/>
      </p:nvGrpSpPr>
      <p:grpSpPr>
        <a:xfrm>
          <a:off x="0" y="0"/>
          <a:ext cx="0" cy="0"/>
          <a:chOff x="0" y="0"/>
          <a:chExt cx="0" cy="0"/>
        </a:xfrm>
      </p:grpSpPr>
      <p:sp>
        <p:nvSpPr>
          <p:cNvPr id="29" name="正方形/長方形 28">
            <a:extLst>
              <a:ext uri="{FF2B5EF4-FFF2-40B4-BE49-F238E27FC236}">
                <a16:creationId xmlns:a16="http://schemas.microsoft.com/office/drawing/2014/main" id="{3438298D-5D9C-5774-F260-89A6DC9B5823}"/>
              </a:ext>
            </a:extLst>
          </p:cNvPr>
          <p:cNvSpPr/>
          <p:nvPr/>
        </p:nvSpPr>
        <p:spPr>
          <a:xfrm>
            <a:off x="5987988" y="2096852"/>
            <a:ext cx="6120680" cy="4663315"/>
          </a:xfrm>
          <a:prstGeom prst="rect">
            <a:avLst/>
          </a:prstGeom>
          <a:solidFill>
            <a:srgbClr val="FFE1F0">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dirty="0">
                <a:latin typeface="游ゴシック" panose="020B0400000000000000" pitchFamily="50" charset="-128"/>
                <a:ea typeface="游ゴシック" panose="020B0400000000000000" pitchFamily="50" charset="-128"/>
              </a:rPr>
              <a:t>z</a:t>
            </a:r>
            <a:endParaRPr kumimoji="1" lang="ja-JP" altLang="en-US" sz="800" dirty="0">
              <a:latin typeface="游ゴシック" panose="020B0400000000000000" pitchFamily="50" charset="-128"/>
              <a:ea typeface="游ゴシック" panose="020B0400000000000000" pitchFamily="50" charset="-128"/>
            </a:endParaRPr>
          </a:p>
        </p:txBody>
      </p:sp>
      <p:sp>
        <p:nvSpPr>
          <p:cNvPr id="24" name="正方形/長方形 23">
            <a:extLst>
              <a:ext uri="{FF2B5EF4-FFF2-40B4-BE49-F238E27FC236}">
                <a16:creationId xmlns:a16="http://schemas.microsoft.com/office/drawing/2014/main" id="{DF5CE414-1E68-1EFF-3CFA-8A44503CA8B0}"/>
              </a:ext>
            </a:extLst>
          </p:cNvPr>
          <p:cNvSpPr/>
          <p:nvPr/>
        </p:nvSpPr>
        <p:spPr>
          <a:xfrm>
            <a:off x="155339" y="2097386"/>
            <a:ext cx="5770621" cy="4662781"/>
          </a:xfrm>
          <a:prstGeom prst="rect">
            <a:avLst/>
          </a:prstGeom>
          <a:solidFill>
            <a:srgbClr val="FFF97D">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dirty="0">
              <a:latin typeface="游ゴシック" panose="020B0400000000000000" pitchFamily="50" charset="-128"/>
              <a:ea typeface="游ゴシック" panose="020B0400000000000000" pitchFamily="50" charset="-128"/>
            </a:endParaRPr>
          </a:p>
        </p:txBody>
      </p:sp>
      <p:grpSp>
        <p:nvGrpSpPr>
          <p:cNvPr id="5" name="グループ化 4">
            <a:extLst>
              <a:ext uri="{FF2B5EF4-FFF2-40B4-BE49-F238E27FC236}">
                <a16:creationId xmlns:a16="http://schemas.microsoft.com/office/drawing/2014/main" id="{62241E6A-4198-144D-0283-669D9FFF748F}"/>
              </a:ext>
            </a:extLst>
          </p:cNvPr>
          <p:cNvGrpSpPr/>
          <p:nvPr/>
        </p:nvGrpSpPr>
        <p:grpSpPr>
          <a:xfrm>
            <a:off x="839416" y="2331159"/>
            <a:ext cx="4198415" cy="882351"/>
            <a:chOff x="-199398" y="5149217"/>
            <a:chExt cx="6297621" cy="1323526"/>
          </a:xfrm>
        </p:grpSpPr>
        <p:sp>
          <p:nvSpPr>
            <p:cNvPr id="6" name="タイトル 2">
              <a:extLst>
                <a:ext uri="{FF2B5EF4-FFF2-40B4-BE49-F238E27FC236}">
                  <a16:creationId xmlns:a16="http://schemas.microsoft.com/office/drawing/2014/main" id="{B2F97055-7651-8061-B81D-127AB6CD9214}"/>
                </a:ext>
              </a:extLst>
            </p:cNvPr>
            <p:cNvSpPr txBox="1">
              <a:spLocks/>
            </p:cNvSpPr>
            <p:nvPr/>
          </p:nvSpPr>
          <p:spPr>
            <a:xfrm>
              <a:off x="-199398" y="5149217"/>
              <a:ext cx="5418562" cy="1323526"/>
            </a:xfrm>
            <a:prstGeom prst="rect">
              <a:avLst/>
            </a:prstGeom>
          </p:spPr>
          <p:txBody>
            <a:bodyPr vert="horz" lIns="60960" tIns="30480" rIns="60960" bIns="3048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marL="900113" indent="-900113">
                <a:buAutoNum type="arabicPlain"/>
              </a:pPr>
              <a:r>
                <a:rPr lang="en-US" altLang="ja-JP" sz="7667" b="1" spc="-100" dirty="0">
                  <a:latin typeface="Bahnschrift SemiBold SemiConden" panose="020B0502040204020203" pitchFamily="34" charset="0"/>
                </a:rPr>
                <a:t>4,541</a:t>
              </a:r>
              <a:endParaRPr lang="ja-JP" altLang="en-US" sz="4000" b="1" spc="-100" dirty="0">
                <a:latin typeface="Bahnschrift SemiBold SemiConden" panose="020B0502040204020203" pitchFamily="34" charset="0"/>
              </a:endParaRPr>
            </a:p>
          </p:txBody>
        </p:sp>
        <p:sp>
          <p:nvSpPr>
            <p:cNvPr id="7" name="タイトル 2">
              <a:extLst>
                <a:ext uri="{FF2B5EF4-FFF2-40B4-BE49-F238E27FC236}">
                  <a16:creationId xmlns:a16="http://schemas.microsoft.com/office/drawing/2014/main" id="{B9304A7E-CB9D-C1BC-D323-8F6D7CD55C41}"/>
                </a:ext>
              </a:extLst>
            </p:cNvPr>
            <p:cNvSpPr txBox="1">
              <a:spLocks/>
            </p:cNvSpPr>
            <p:nvPr/>
          </p:nvSpPr>
          <p:spPr>
            <a:xfrm>
              <a:off x="542386" y="5733256"/>
              <a:ext cx="1697536" cy="621784"/>
            </a:xfrm>
            <a:prstGeom prst="rect">
              <a:avLst/>
            </a:prstGeom>
          </p:spPr>
          <p:txBody>
            <a:bodyPr vert="horz" lIns="60960" tIns="30480" rIns="60960" bIns="3048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spcBef>
                  <a:spcPts val="400"/>
                </a:spcBef>
              </a:pPr>
              <a:r>
                <a:rPr lang="ja-JP" altLang="en-US" sz="2933" b="1" spc="-113"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rPr>
                <a:t>億</a:t>
              </a:r>
              <a:endParaRPr lang="en-US" altLang="ja-JP" sz="4800" b="1" spc="-113" dirty="0">
                <a:ln>
                  <a:solidFill>
                    <a:schemeClr val="tx1"/>
                  </a:solidFill>
                </a:ln>
                <a:solidFill>
                  <a:srgbClr val="81C343"/>
                </a:solidFill>
                <a:latin typeface="游ゴシック" panose="020B0400000000000000" pitchFamily="50" charset="-128"/>
                <a:ea typeface="游ゴシック" panose="020B0400000000000000" pitchFamily="50" charset="-128"/>
                <a:cs typeface="+mn-cs"/>
              </a:endParaRPr>
            </a:p>
          </p:txBody>
        </p:sp>
        <p:sp>
          <p:nvSpPr>
            <p:cNvPr id="8" name="タイトル 2">
              <a:extLst>
                <a:ext uri="{FF2B5EF4-FFF2-40B4-BE49-F238E27FC236}">
                  <a16:creationId xmlns:a16="http://schemas.microsoft.com/office/drawing/2014/main" id="{748DBE8A-9644-A85C-20B3-64AB799091B2}"/>
                </a:ext>
              </a:extLst>
            </p:cNvPr>
            <p:cNvSpPr txBox="1">
              <a:spLocks/>
            </p:cNvSpPr>
            <p:nvPr/>
          </p:nvSpPr>
          <p:spPr>
            <a:xfrm>
              <a:off x="4400687" y="5755199"/>
              <a:ext cx="1697536" cy="621784"/>
            </a:xfrm>
            <a:prstGeom prst="rect">
              <a:avLst/>
            </a:prstGeom>
          </p:spPr>
          <p:txBody>
            <a:bodyPr vert="horz" lIns="60960" tIns="30480" rIns="60960" bIns="3048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spcBef>
                  <a:spcPts val="400"/>
                </a:spcBef>
              </a:pPr>
              <a:r>
                <a:rPr lang="ja-JP" altLang="en-US" sz="2933" b="1" spc="-113" dirty="0">
                  <a:ln>
                    <a:solidFill>
                      <a:schemeClr val="tx1"/>
                    </a:solidFill>
                  </a:ln>
                  <a:solidFill>
                    <a:sysClr val="windowText" lastClr="000000"/>
                  </a:solidFill>
                  <a:latin typeface="Yu Gothic UI" panose="020B0500000000000000" pitchFamily="50" charset="-128"/>
                  <a:ea typeface="Yu Gothic UI" panose="020B0500000000000000" pitchFamily="50" charset="-128"/>
                  <a:cs typeface="+mn-cs"/>
                </a:rPr>
                <a:t>万円</a:t>
              </a:r>
              <a:endParaRPr lang="en-US" altLang="ja-JP" sz="4800" b="1" spc="-113" dirty="0">
                <a:ln>
                  <a:solidFill>
                    <a:schemeClr val="tx1"/>
                  </a:solidFill>
                </a:ln>
                <a:solidFill>
                  <a:srgbClr val="81C343"/>
                </a:solidFill>
                <a:latin typeface="游ゴシック" panose="020B0400000000000000" pitchFamily="50" charset="-128"/>
                <a:ea typeface="游ゴシック" panose="020B0400000000000000" pitchFamily="50" charset="-128"/>
                <a:cs typeface="+mn-cs"/>
              </a:endParaRPr>
            </a:p>
          </p:txBody>
        </p:sp>
      </p:grpSp>
      <p:sp>
        <p:nvSpPr>
          <p:cNvPr id="22" name="タイトル 12">
            <a:extLst>
              <a:ext uri="{FF2B5EF4-FFF2-40B4-BE49-F238E27FC236}">
                <a16:creationId xmlns:a16="http://schemas.microsoft.com/office/drawing/2014/main" id="{E32BE4C1-2381-5F6C-75CE-B27A4CA345C3}"/>
              </a:ext>
            </a:extLst>
          </p:cNvPr>
          <p:cNvSpPr txBox="1">
            <a:spLocks/>
          </p:cNvSpPr>
          <p:nvPr/>
        </p:nvSpPr>
        <p:spPr>
          <a:xfrm>
            <a:off x="1019436" y="257957"/>
            <a:ext cx="11125236" cy="758775"/>
          </a:xfrm>
          <a:prstGeom prst="rect">
            <a:avLst/>
          </a:prstGeom>
        </p:spPr>
        <p:txBody>
          <a:bodyPr anchor="t"/>
          <a:lstStyle>
            <a:lvl1pPr algn="ctr" defTabSz="609630" rtl="0" eaLnBrk="1" latinLnBrk="0" hangingPunct="1">
              <a:spcBef>
                <a:spcPct val="0"/>
              </a:spcBef>
              <a:buNone/>
              <a:defRPr sz="2933" kern="1200">
                <a:solidFill>
                  <a:schemeClr val="tx1"/>
                </a:solidFill>
                <a:latin typeface="+mj-lt"/>
                <a:ea typeface="+mj-ea"/>
                <a:cs typeface="+mj-cs"/>
              </a:defRPr>
            </a:lvl1pPr>
          </a:lstStyle>
          <a:p>
            <a:r>
              <a:rPr kumimoji="1" lang="ja-JP" altLang="en-US" sz="6000" b="1" dirty="0">
                <a:latin typeface="Yu Gothic UI Semibold" panose="020B0700000000000000" pitchFamily="50" charset="-128"/>
                <a:ea typeface="Yu Gothic UI Semibold" panose="020B0700000000000000" pitchFamily="50" charset="-128"/>
                <a:cs typeface="+mn-cs"/>
              </a:rPr>
              <a:t>学友からの寄付　 恩返しの気持ち</a:t>
            </a:r>
          </a:p>
        </p:txBody>
      </p:sp>
      <p:graphicFrame>
        <p:nvGraphicFramePr>
          <p:cNvPr id="23" name="表 22">
            <a:extLst>
              <a:ext uri="{FF2B5EF4-FFF2-40B4-BE49-F238E27FC236}">
                <a16:creationId xmlns:a16="http://schemas.microsoft.com/office/drawing/2014/main" id="{4BB2795D-ADA6-F43B-5929-44572885BAE2}"/>
              </a:ext>
            </a:extLst>
          </p:cNvPr>
          <p:cNvGraphicFramePr>
            <a:graphicFrameLocks noGrp="1"/>
          </p:cNvGraphicFramePr>
          <p:nvPr>
            <p:extLst>
              <p:ext uri="{D42A27DB-BD31-4B8C-83A1-F6EECF244321}">
                <p14:modId xmlns:p14="http://schemas.microsoft.com/office/powerpoint/2010/main" val="2500306263"/>
              </p:ext>
            </p:extLst>
          </p:nvPr>
        </p:nvGraphicFramePr>
        <p:xfrm>
          <a:off x="366506" y="4049649"/>
          <a:ext cx="5348287" cy="2620245"/>
        </p:xfrm>
        <a:graphic>
          <a:graphicData uri="http://schemas.openxmlformats.org/drawingml/2006/table">
            <a:tbl>
              <a:tblPr firstRow="1" firstCol="1" bandRow="1">
                <a:tableStyleId>{68D230F3-CF80-4859-8CE7-A43EE81993B5}</a:tableStyleId>
              </a:tblPr>
              <a:tblGrid>
                <a:gridCol w="460267">
                  <a:extLst>
                    <a:ext uri="{9D8B030D-6E8A-4147-A177-3AD203B41FA5}">
                      <a16:colId xmlns:a16="http://schemas.microsoft.com/office/drawing/2014/main" val="2092201100"/>
                    </a:ext>
                  </a:extLst>
                </a:gridCol>
                <a:gridCol w="912743">
                  <a:extLst>
                    <a:ext uri="{9D8B030D-6E8A-4147-A177-3AD203B41FA5}">
                      <a16:colId xmlns:a16="http://schemas.microsoft.com/office/drawing/2014/main" val="900746135"/>
                    </a:ext>
                  </a:extLst>
                </a:gridCol>
                <a:gridCol w="2952328">
                  <a:extLst>
                    <a:ext uri="{9D8B030D-6E8A-4147-A177-3AD203B41FA5}">
                      <a16:colId xmlns:a16="http://schemas.microsoft.com/office/drawing/2014/main" val="3619638691"/>
                    </a:ext>
                  </a:extLst>
                </a:gridCol>
                <a:gridCol w="1022949">
                  <a:extLst>
                    <a:ext uri="{9D8B030D-6E8A-4147-A177-3AD203B41FA5}">
                      <a16:colId xmlns:a16="http://schemas.microsoft.com/office/drawing/2014/main" val="1244459690"/>
                    </a:ext>
                  </a:extLst>
                </a:gridCol>
              </a:tblGrid>
              <a:tr h="873415">
                <a:tc>
                  <a:txBody>
                    <a:bodyPr/>
                    <a:lstStyle/>
                    <a:p>
                      <a:pPr algn="ctr">
                        <a:buNone/>
                      </a:pPr>
                      <a:r>
                        <a:rPr lang="en-US" sz="2800" b="1" kern="100" dirty="0">
                          <a:solidFill>
                            <a:schemeClr val="tx1"/>
                          </a:solidFill>
                          <a:effectLst/>
                          <a:latin typeface="游ゴシック" panose="020B0400000000000000" pitchFamily="50" charset="-128"/>
                          <a:ea typeface="游ゴシック" panose="020B0400000000000000" pitchFamily="50" charset="-128"/>
                        </a:rPr>
                        <a:t>1</a:t>
                      </a:r>
                      <a:endParaRPr lang="ja-JP" sz="2800" b="1" kern="100" dirty="0">
                        <a:solidFill>
                          <a:schemeClr val="tx1"/>
                        </a:solidFill>
                        <a:effectLst/>
                        <a:latin typeface="游ゴシック" panose="020B0400000000000000" pitchFamily="50" charset="-128"/>
                        <a:ea typeface="游ゴシック" panose="020B0400000000000000" pitchFamily="50" charset="-128"/>
                        <a:cs typeface="Times New Roman" panose="02020603050405020304" pitchFamily="18" charset="0"/>
                      </a:endParaRPr>
                    </a:p>
                  </a:txBody>
                  <a:tcPr marL="77603" marR="77603" marT="3600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just">
                        <a:buNone/>
                      </a:pPr>
                      <a:r>
                        <a:rPr lang="ja-JP" sz="2800" b="1" kern="100" dirty="0">
                          <a:solidFill>
                            <a:schemeClr val="tx1"/>
                          </a:solidFill>
                          <a:effectLst/>
                          <a:latin typeface="游ゴシック" panose="020B0400000000000000" pitchFamily="50" charset="-128"/>
                          <a:ea typeface="游ゴシック" panose="020B0400000000000000" pitchFamily="50" charset="-128"/>
                        </a:rPr>
                        <a:t>中国</a:t>
                      </a:r>
                      <a:endParaRPr lang="ja-JP" sz="2800" b="1" kern="100" dirty="0">
                        <a:solidFill>
                          <a:schemeClr val="tx1"/>
                        </a:solidFill>
                        <a:effectLst/>
                        <a:latin typeface="游ゴシック" panose="020B0400000000000000" pitchFamily="50" charset="-128"/>
                        <a:ea typeface="游ゴシック" panose="020B0400000000000000" pitchFamily="50" charset="-128"/>
                        <a:cs typeface="Times New Roman" panose="02020603050405020304" pitchFamily="18" charset="0"/>
                      </a:endParaRPr>
                    </a:p>
                  </a:txBody>
                  <a:tcPr marL="77603" marR="77603" marT="3600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r">
                        <a:buNone/>
                      </a:pPr>
                      <a:r>
                        <a:rPr lang="en-US" sz="3600" b="1" kern="100" dirty="0">
                          <a:solidFill>
                            <a:schemeClr val="tx1"/>
                          </a:solidFill>
                          <a:effectLst/>
                          <a:latin typeface="游ゴシック" panose="020B0400000000000000" pitchFamily="50" charset="-128"/>
                          <a:ea typeface="游ゴシック" panose="020B0400000000000000" pitchFamily="50" charset="-128"/>
                        </a:rPr>
                        <a:t>97,639,377</a:t>
                      </a:r>
                      <a:r>
                        <a:rPr lang="ja-JP" sz="2800" b="1" kern="100" dirty="0">
                          <a:solidFill>
                            <a:schemeClr val="tx1"/>
                          </a:solidFill>
                          <a:effectLst/>
                          <a:latin typeface="游ゴシック" panose="020B0400000000000000" pitchFamily="50" charset="-128"/>
                          <a:ea typeface="游ゴシック" panose="020B0400000000000000" pitchFamily="50" charset="-128"/>
                        </a:rPr>
                        <a:t>円</a:t>
                      </a:r>
                      <a:endParaRPr lang="ja-JP" sz="2800" b="1" kern="100" dirty="0">
                        <a:solidFill>
                          <a:schemeClr val="tx1"/>
                        </a:solidFill>
                        <a:effectLst/>
                        <a:latin typeface="游ゴシック" panose="020B0400000000000000" pitchFamily="50" charset="-128"/>
                        <a:ea typeface="游ゴシック" panose="020B0400000000000000" pitchFamily="50" charset="-128"/>
                        <a:cs typeface="Times New Roman" panose="02020603050405020304" pitchFamily="18" charset="0"/>
                      </a:endParaRPr>
                    </a:p>
                  </a:txBody>
                  <a:tcPr marL="77603" marR="77603" marT="3600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r">
                        <a:buNone/>
                      </a:pPr>
                      <a:r>
                        <a:rPr lang="en-US" sz="3600" b="1" kern="100" dirty="0">
                          <a:solidFill>
                            <a:schemeClr val="tx1"/>
                          </a:solidFill>
                          <a:effectLst/>
                          <a:latin typeface="游ゴシック" panose="020B0400000000000000" pitchFamily="50" charset="-128"/>
                          <a:ea typeface="游ゴシック" panose="020B0400000000000000" pitchFamily="50" charset="-128"/>
                          <a:cs typeface="+mn-cs"/>
                        </a:rPr>
                        <a:t>6</a:t>
                      </a:r>
                      <a:r>
                        <a:rPr lang="en-US" altLang="ja-JP" sz="3600" b="1" kern="100" dirty="0">
                          <a:solidFill>
                            <a:schemeClr val="tx1"/>
                          </a:solidFill>
                          <a:effectLst/>
                          <a:latin typeface="游ゴシック" panose="020B0400000000000000" pitchFamily="50" charset="-128"/>
                          <a:ea typeface="游ゴシック" panose="020B0400000000000000" pitchFamily="50" charset="-128"/>
                          <a:cs typeface="+mn-cs"/>
                        </a:rPr>
                        <a:t>9</a:t>
                      </a:r>
                      <a:r>
                        <a:rPr lang="ja-JP" sz="2000" b="1" kern="100" dirty="0">
                          <a:solidFill>
                            <a:schemeClr val="tx1"/>
                          </a:solidFill>
                          <a:effectLst/>
                          <a:latin typeface="游ゴシック" panose="020B0400000000000000" pitchFamily="50" charset="-128"/>
                          <a:ea typeface="游ゴシック" panose="020B0400000000000000" pitchFamily="50" charset="-128"/>
                        </a:rPr>
                        <a:t>人</a:t>
                      </a:r>
                      <a:endParaRPr lang="ja-JP" sz="2800" b="1" kern="100" dirty="0">
                        <a:solidFill>
                          <a:schemeClr val="tx1"/>
                        </a:solidFill>
                        <a:effectLst/>
                        <a:latin typeface="游ゴシック" panose="020B0400000000000000" pitchFamily="50" charset="-128"/>
                        <a:ea typeface="游ゴシック" panose="020B0400000000000000" pitchFamily="50" charset="-128"/>
                        <a:cs typeface="Times New Roman" panose="02020603050405020304" pitchFamily="18" charset="0"/>
                      </a:endParaRPr>
                    </a:p>
                  </a:txBody>
                  <a:tcPr marL="77603" marR="77603" marT="3600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715226686"/>
                  </a:ext>
                </a:extLst>
              </a:tr>
              <a:tr h="873415">
                <a:tc>
                  <a:txBody>
                    <a:bodyPr/>
                    <a:lstStyle/>
                    <a:p>
                      <a:pPr algn="ctr">
                        <a:buNone/>
                      </a:pPr>
                      <a:r>
                        <a:rPr lang="en-US" sz="2800" b="1" kern="100" dirty="0">
                          <a:solidFill>
                            <a:schemeClr val="tx1"/>
                          </a:solidFill>
                          <a:effectLst/>
                          <a:latin typeface="游ゴシック" panose="020B0400000000000000" pitchFamily="50" charset="-128"/>
                          <a:ea typeface="游ゴシック" panose="020B0400000000000000" pitchFamily="50" charset="-128"/>
                        </a:rPr>
                        <a:t>2</a:t>
                      </a:r>
                      <a:endParaRPr lang="ja-JP" sz="2800" b="1" kern="100" dirty="0">
                        <a:solidFill>
                          <a:schemeClr val="tx1"/>
                        </a:solidFill>
                        <a:effectLst/>
                        <a:latin typeface="游ゴシック" panose="020B0400000000000000" pitchFamily="50" charset="-128"/>
                        <a:ea typeface="游ゴシック" panose="020B0400000000000000" pitchFamily="50" charset="-128"/>
                        <a:cs typeface="Times New Roman" panose="02020603050405020304" pitchFamily="18" charset="0"/>
                      </a:endParaRPr>
                    </a:p>
                  </a:txBody>
                  <a:tcPr marL="77603" marR="77603" marT="3600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just">
                        <a:buNone/>
                      </a:pPr>
                      <a:r>
                        <a:rPr lang="ja-JP" sz="2800" b="1" kern="100" dirty="0">
                          <a:solidFill>
                            <a:schemeClr val="tx1"/>
                          </a:solidFill>
                          <a:effectLst/>
                          <a:latin typeface="游ゴシック" panose="020B0400000000000000" pitchFamily="50" charset="-128"/>
                          <a:ea typeface="游ゴシック" panose="020B0400000000000000" pitchFamily="50" charset="-128"/>
                        </a:rPr>
                        <a:t>台湾</a:t>
                      </a:r>
                      <a:endParaRPr lang="ja-JP" sz="2800" b="1" kern="100" dirty="0">
                        <a:solidFill>
                          <a:schemeClr val="tx1"/>
                        </a:solidFill>
                        <a:effectLst/>
                        <a:latin typeface="游ゴシック" panose="020B0400000000000000" pitchFamily="50" charset="-128"/>
                        <a:ea typeface="游ゴシック" panose="020B0400000000000000" pitchFamily="50" charset="-128"/>
                        <a:cs typeface="Times New Roman" panose="02020603050405020304" pitchFamily="18" charset="0"/>
                      </a:endParaRPr>
                    </a:p>
                  </a:txBody>
                  <a:tcPr marL="77603" marR="77603" marT="3600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r">
                        <a:buNone/>
                      </a:pPr>
                      <a:r>
                        <a:rPr lang="en-US" sz="3600" b="1" kern="100" dirty="0">
                          <a:solidFill>
                            <a:schemeClr val="tx1"/>
                          </a:solidFill>
                          <a:effectLst/>
                          <a:latin typeface="游ゴシック" panose="020B0400000000000000" pitchFamily="50" charset="-128"/>
                          <a:ea typeface="游ゴシック" panose="020B0400000000000000" pitchFamily="50" charset="-128"/>
                        </a:rPr>
                        <a:t>38,472,721</a:t>
                      </a:r>
                      <a:r>
                        <a:rPr lang="ja-JP" sz="2800" b="1" kern="100" dirty="0">
                          <a:solidFill>
                            <a:schemeClr val="tx1"/>
                          </a:solidFill>
                          <a:effectLst/>
                          <a:latin typeface="游ゴシック" panose="020B0400000000000000" pitchFamily="50" charset="-128"/>
                          <a:ea typeface="游ゴシック" panose="020B0400000000000000" pitchFamily="50" charset="-128"/>
                        </a:rPr>
                        <a:t>円</a:t>
                      </a:r>
                      <a:endParaRPr lang="ja-JP" sz="2800" b="1" kern="100" dirty="0">
                        <a:solidFill>
                          <a:schemeClr val="tx1"/>
                        </a:solidFill>
                        <a:effectLst/>
                        <a:latin typeface="游ゴシック" panose="020B0400000000000000" pitchFamily="50" charset="-128"/>
                        <a:ea typeface="游ゴシック" panose="020B0400000000000000" pitchFamily="50" charset="-128"/>
                        <a:cs typeface="Times New Roman" panose="02020603050405020304" pitchFamily="18" charset="0"/>
                      </a:endParaRPr>
                    </a:p>
                  </a:txBody>
                  <a:tcPr marL="77603" marR="77603" marT="3600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r">
                        <a:buNone/>
                      </a:pPr>
                      <a:r>
                        <a:rPr lang="en-US" altLang="ja-JP" sz="3600" b="1" kern="100" dirty="0">
                          <a:solidFill>
                            <a:schemeClr val="tx1"/>
                          </a:solidFill>
                          <a:effectLst/>
                          <a:latin typeface="游ゴシック" panose="020B0400000000000000" pitchFamily="50" charset="-128"/>
                          <a:ea typeface="游ゴシック" panose="020B0400000000000000" pitchFamily="50" charset="-128"/>
                          <a:cs typeface="+mn-cs"/>
                        </a:rPr>
                        <a:t>49</a:t>
                      </a:r>
                      <a:r>
                        <a:rPr lang="ja-JP" altLang="en-US" sz="2000" b="1" kern="100" dirty="0">
                          <a:solidFill>
                            <a:schemeClr val="tx1"/>
                          </a:solidFill>
                          <a:effectLst/>
                          <a:latin typeface="游ゴシック" panose="020B0400000000000000" pitchFamily="50" charset="-128"/>
                          <a:ea typeface="游ゴシック" panose="020B0400000000000000" pitchFamily="50" charset="-128"/>
                          <a:cs typeface="+mn-cs"/>
                        </a:rPr>
                        <a:t>人</a:t>
                      </a:r>
                    </a:p>
                  </a:txBody>
                  <a:tcPr marL="77603" marR="77603" marT="3600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181008955"/>
                  </a:ext>
                </a:extLst>
              </a:tr>
              <a:tr h="873415">
                <a:tc>
                  <a:txBody>
                    <a:bodyPr/>
                    <a:lstStyle/>
                    <a:p>
                      <a:pPr algn="ctr">
                        <a:buNone/>
                      </a:pPr>
                      <a:r>
                        <a:rPr lang="en-US" sz="2800" b="1" kern="100" dirty="0">
                          <a:solidFill>
                            <a:schemeClr val="tx1"/>
                          </a:solidFill>
                          <a:effectLst/>
                          <a:latin typeface="游ゴシック" panose="020B0400000000000000" pitchFamily="50" charset="-128"/>
                          <a:ea typeface="游ゴシック" panose="020B0400000000000000" pitchFamily="50" charset="-128"/>
                        </a:rPr>
                        <a:t>3</a:t>
                      </a:r>
                      <a:endParaRPr lang="ja-JP" sz="2800" b="1" kern="100" dirty="0">
                        <a:solidFill>
                          <a:schemeClr val="tx1"/>
                        </a:solidFill>
                        <a:effectLst/>
                        <a:latin typeface="游ゴシック" panose="020B0400000000000000" pitchFamily="50" charset="-128"/>
                        <a:ea typeface="游ゴシック" panose="020B0400000000000000" pitchFamily="50" charset="-128"/>
                        <a:cs typeface="Times New Roman" panose="02020603050405020304" pitchFamily="18" charset="0"/>
                      </a:endParaRPr>
                    </a:p>
                  </a:txBody>
                  <a:tcPr marL="77603" marR="77603" marT="3600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just">
                        <a:buNone/>
                      </a:pPr>
                      <a:r>
                        <a:rPr lang="ja-JP" altLang="en-US" sz="2800" b="1" kern="100" dirty="0">
                          <a:solidFill>
                            <a:schemeClr val="tx1"/>
                          </a:solidFill>
                          <a:effectLst/>
                          <a:latin typeface="游ゴシック" panose="020B0400000000000000" pitchFamily="50" charset="-128"/>
                          <a:ea typeface="游ゴシック" panose="020B0400000000000000" pitchFamily="50" charset="-128"/>
                          <a:cs typeface="Times New Roman" panose="02020603050405020304" pitchFamily="18" charset="0"/>
                        </a:rPr>
                        <a:t>韓国</a:t>
                      </a:r>
                      <a:endParaRPr lang="ja-JP" sz="2800" b="1" kern="100" dirty="0">
                        <a:solidFill>
                          <a:schemeClr val="tx1"/>
                        </a:solidFill>
                        <a:effectLst/>
                        <a:latin typeface="游ゴシック" panose="020B0400000000000000" pitchFamily="50" charset="-128"/>
                        <a:ea typeface="游ゴシック" panose="020B0400000000000000" pitchFamily="50" charset="-128"/>
                        <a:cs typeface="Times New Roman" panose="02020603050405020304" pitchFamily="18" charset="0"/>
                      </a:endParaRPr>
                    </a:p>
                  </a:txBody>
                  <a:tcPr marL="77603" marR="77603" marT="3600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r">
                        <a:buNone/>
                      </a:pPr>
                      <a:r>
                        <a:rPr lang="en-US" sz="3600" b="1" kern="100" dirty="0">
                          <a:solidFill>
                            <a:schemeClr val="tx1"/>
                          </a:solidFill>
                          <a:effectLst/>
                          <a:latin typeface="游ゴシック" panose="020B0400000000000000" pitchFamily="50" charset="-128"/>
                          <a:ea typeface="游ゴシック" panose="020B0400000000000000" pitchFamily="50" charset="-128"/>
                        </a:rPr>
                        <a:t>3,669,000</a:t>
                      </a:r>
                      <a:r>
                        <a:rPr lang="ja-JP" sz="2800" b="1" kern="100" dirty="0">
                          <a:solidFill>
                            <a:schemeClr val="tx1"/>
                          </a:solidFill>
                          <a:effectLst/>
                          <a:latin typeface="游ゴシック" panose="020B0400000000000000" pitchFamily="50" charset="-128"/>
                          <a:ea typeface="游ゴシック" panose="020B0400000000000000" pitchFamily="50" charset="-128"/>
                        </a:rPr>
                        <a:t>円</a:t>
                      </a:r>
                      <a:endParaRPr lang="ja-JP" sz="2800" b="1" kern="100" dirty="0">
                        <a:solidFill>
                          <a:schemeClr val="tx1"/>
                        </a:solidFill>
                        <a:effectLst/>
                        <a:latin typeface="游ゴシック" panose="020B0400000000000000" pitchFamily="50" charset="-128"/>
                        <a:ea typeface="游ゴシック" panose="020B0400000000000000" pitchFamily="50" charset="-128"/>
                        <a:cs typeface="Times New Roman" panose="02020603050405020304" pitchFamily="18" charset="0"/>
                      </a:endParaRPr>
                    </a:p>
                  </a:txBody>
                  <a:tcPr marL="77603" marR="77603" marT="3600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r">
                        <a:buNone/>
                      </a:pPr>
                      <a:r>
                        <a:rPr lang="en-US" sz="3600" b="1" kern="100" dirty="0">
                          <a:solidFill>
                            <a:schemeClr val="tx1"/>
                          </a:solidFill>
                          <a:effectLst/>
                          <a:latin typeface="游ゴシック" panose="020B0400000000000000" pitchFamily="50" charset="-128"/>
                          <a:ea typeface="游ゴシック" panose="020B0400000000000000" pitchFamily="50" charset="-128"/>
                          <a:cs typeface="+mn-cs"/>
                        </a:rPr>
                        <a:t>2</a:t>
                      </a:r>
                      <a:r>
                        <a:rPr lang="en-US" altLang="ja-JP" sz="3600" b="1" kern="100" dirty="0">
                          <a:solidFill>
                            <a:schemeClr val="tx1"/>
                          </a:solidFill>
                          <a:effectLst/>
                          <a:latin typeface="游ゴシック" panose="020B0400000000000000" pitchFamily="50" charset="-128"/>
                          <a:ea typeface="游ゴシック" panose="020B0400000000000000" pitchFamily="50" charset="-128"/>
                          <a:cs typeface="+mn-cs"/>
                        </a:rPr>
                        <a:t>4</a:t>
                      </a:r>
                      <a:r>
                        <a:rPr lang="ja-JP" altLang="en-US" sz="2000" b="1" kern="100" dirty="0">
                          <a:solidFill>
                            <a:schemeClr val="tx1"/>
                          </a:solidFill>
                          <a:effectLst/>
                          <a:latin typeface="游ゴシック" panose="020B0400000000000000" pitchFamily="50" charset="-128"/>
                          <a:ea typeface="游ゴシック" panose="020B0400000000000000" pitchFamily="50" charset="-128"/>
                          <a:cs typeface="+mn-cs"/>
                        </a:rPr>
                        <a:t>人</a:t>
                      </a:r>
                    </a:p>
                  </a:txBody>
                  <a:tcPr marL="77603" marR="77603" marT="3600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576346838"/>
                  </a:ext>
                </a:extLst>
              </a:tr>
            </a:tbl>
          </a:graphicData>
        </a:graphic>
      </p:graphicFrame>
      <p:sp>
        <p:nvSpPr>
          <p:cNvPr id="27" name="タイトル 2">
            <a:extLst>
              <a:ext uri="{FF2B5EF4-FFF2-40B4-BE49-F238E27FC236}">
                <a16:creationId xmlns:a16="http://schemas.microsoft.com/office/drawing/2014/main" id="{B916C32A-20FF-6DC4-61D7-14A883591F7C}"/>
              </a:ext>
            </a:extLst>
          </p:cNvPr>
          <p:cNvSpPr txBox="1">
            <a:spLocks/>
          </p:cNvSpPr>
          <p:nvPr/>
        </p:nvSpPr>
        <p:spPr>
          <a:xfrm>
            <a:off x="702560" y="3531394"/>
            <a:ext cx="2675815" cy="518256"/>
          </a:xfrm>
          <a:prstGeom prst="rect">
            <a:avLst/>
          </a:prstGeom>
        </p:spPr>
        <p:txBody>
          <a:bodyPr vert="horz" lIns="60960" tIns="30480" rIns="60960" bIns="3048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spcBef>
                <a:spcPts val="400"/>
              </a:spcBef>
            </a:pPr>
            <a:r>
              <a:rPr lang="ja-JP" altLang="en-US" sz="2800" spc="200" dirty="0">
                <a:ln>
                  <a:solidFill>
                    <a:schemeClr val="tx1"/>
                  </a:solidFill>
                </a:ln>
                <a:solidFill>
                  <a:sysClr val="windowText" lastClr="000000"/>
                </a:solidFill>
                <a:latin typeface="+mn-ea"/>
                <a:ea typeface="+mn-ea"/>
                <a:cs typeface="+mn-cs"/>
              </a:rPr>
              <a:t>出身国・地域別</a:t>
            </a:r>
            <a:endParaRPr lang="en-US" altLang="ja-JP" sz="2800" spc="200" dirty="0">
              <a:ln>
                <a:solidFill>
                  <a:schemeClr val="tx1"/>
                </a:solidFill>
              </a:ln>
              <a:solidFill>
                <a:srgbClr val="81C343"/>
              </a:solidFill>
              <a:latin typeface="+mn-ea"/>
              <a:ea typeface="+mn-ea"/>
              <a:cs typeface="+mn-cs"/>
            </a:endParaRPr>
          </a:p>
        </p:txBody>
      </p:sp>
      <p:pic>
        <p:nvPicPr>
          <p:cNvPr id="2" name="図 1" descr="図形, 矢印&#10;&#10;自動的に生成された説明">
            <a:extLst>
              <a:ext uri="{FF2B5EF4-FFF2-40B4-BE49-F238E27FC236}">
                <a16:creationId xmlns:a16="http://schemas.microsoft.com/office/drawing/2014/main" id="{3DAC0D2D-75EC-6EF7-4C34-F166F0D2385E}"/>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4225" b="94366" l="2469" r="97531">
                        <a14:foregroundMark x1="66667" y1="29577" x2="66667" y2="29577"/>
                        <a14:foregroundMark x1="83951" y1="15493" x2="83951" y2="15493"/>
                        <a14:foregroundMark x1="71605" y1="14085" x2="46914" y2="46479"/>
                        <a14:foregroundMark x1="46914" y1="46479" x2="29630" y2="59155"/>
                        <a14:foregroundMark x1="18519" y1="15493" x2="39506" y2="50704"/>
                        <a14:foregroundMark x1="18519" y1="11268" x2="11111" y2="23944"/>
                        <a14:foregroundMark x1="93827" y1="23944" x2="93827" y2="30986"/>
                        <a14:foregroundMark x1="86420" y1="53521" x2="55556" y2="88732"/>
                        <a14:foregroundMark x1="49383" y1="95775" x2="46914" y2="92958"/>
                        <a14:foregroundMark x1="3704" y1="43662" x2="3704" y2="43662"/>
                        <a14:foregroundMark x1="25926" y1="5634" x2="25926" y2="5634"/>
                        <a14:foregroundMark x1="97531" y1="30986" x2="97531" y2="30986"/>
                        <a14:foregroundMark x1="58025" y1="36620" x2="58025" y2="36620"/>
                        <a14:foregroundMark x1="87654" y1="21127" x2="65432" y2="50704"/>
                        <a14:foregroundMark x1="77778" y1="33803" x2="34568" y2="80282"/>
                        <a14:foregroundMark x1="91358" y1="16901" x2="87654" y2="21127"/>
                        <a14:foregroundMark x1="92593" y1="15493" x2="92593" y2="15493"/>
                        <a14:foregroundMark x1="82716" y1="9859" x2="49383" y2="43662"/>
                        <a14:foregroundMark x1="49383" y1="43662" x2="49383" y2="43662"/>
                        <a14:foregroundMark x1="24691" y1="69014" x2="45679" y2="50704"/>
                        <a14:foregroundMark x1="37037" y1="54930" x2="37037" y2="54930"/>
                        <a14:foregroundMark x1="37037" y1="56338" x2="44444" y2="50704"/>
                        <a14:foregroundMark x1="41975" y1="50704" x2="41975" y2="50704"/>
                        <a14:foregroundMark x1="37037" y1="45070" x2="67901" y2="11268"/>
                        <a14:foregroundMark x1="67901" y1="11268" x2="69136" y2="9859"/>
                        <a14:foregroundMark x1="18519" y1="64789" x2="33333" y2="50704"/>
                        <a14:foregroundMark x1="33333" y1="50704" x2="30864" y2="52113"/>
                        <a14:foregroundMark x1="74074" y1="5634" x2="62963" y2="11268"/>
                        <a14:foregroundMark x1="44444" y1="19718" x2="13580" y2="50704"/>
                        <a14:foregroundMark x1="13580" y1="50704" x2="13580" y2="53521"/>
                        <a14:foregroundMark x1="95062" y1="38028" x2="45679" y2="90141"/>
                        <a14:foregroundMark x1="96296" y1="36620" x2="96296" y2="36620"/>
                        <a14:foregroundMark x1="83951" y1="8451" x2="83951" y2="8451"/>
                        <a14:foregroundMark x1="74074" y1="5634" x2="74074" y2="5634"/>
                        <a14:foregroundMark x1="72840" y1="5634" x2="72840" y2="5634"/>
                        <a14:foregroundMark x1="72840" y1="5634" x2="74074" y2="5634"/>
                        <a14:foregroundMark x1="45679" y1="18310" x2="45679" y2="18310"/>
                        <a14:foregroundMark x1="32099" y1="8451" x2="29630" y2="15493"/>
                        <a14:foregroundMark x1="34568" y1="7042" x2="34568" y2="7042"/>
                        <a14:foregroundMark x1="4938" y1="38028" x2="20988" y2="23944"/>
                        <a14:foregroundMark x1="3704" y1="39437" x2="3704" y2="39437"/>
                        <a14:foregroundMark x1="9877" y1="54930" x2="9877" y2="54930"/>
                        <a14:foregroundMark x1="43210" y1="91549" x2="43210" y2="91549"/>
                        <a14:foregroundMark x1="97531" y1="35211" x2="97531" y2="35211"/>
                        <a14:foregroundMark x1="97531" y1="33803" x2="97531" y2="33803"/>
                        <a14:foregroundMark x1="45679" y1="16901" x2="45679" y2="16901"/>
                        <a14:foregroundMark x1="45679" y1="16901" x2="45679" y2="16901"/>
                        <a14:foregroundMark x1="34568" y1="7042" x2="34568" y2="7042"/>
                        <a14:foregroundMark x1="34568" y1="7042" x2="34568" y2="7042"/>
                        <a14:foregroundMark x1="34568" y1="7042" x2="34568" y2="7042"/>
                        <a14:foregroundMark x1="34568" y1="5634" x2="34568" y2="5634"/>
                        <a14:foregroundMark x1="97531" y1="30986" x2="97531" y2="29577"/>
                        <a14:foregroundMark x1="3704" y1="39437" x2="3704" y2="40845"/>
                        <a14:foregroundMark x1="69136" y1="33803" x2="51852" y2="53521"/>
                        <a14:foregroundMark x1="28395" y1="11268" x2="19753" y2="21127"/>
                        <a14:foregroundMark x1="9877" y1="54930" x2="9877" y2="54930"/>
                        <a14:foregroundMark x1="24691" y1="70423" x2="24691" y2="70423"/>
                        <a14:foregroundMark x1="74074" y1="4225" x2="74074" y2="4225"/>
                        <a14:foregroundMark x1="75309" y1="4225" x2="75309" y2="4225"/>
                        <a14:foregroundMark x1="85185" y1="7042" x2="85185" y2="7042"/>
                        <a14:foregroundMark x1="23457" y1="70423" x2="23457" y2="70423"/>
                        <a14:foregroundMark x1="24691" y1="70423" x2="24691" y2="70423"/>
                        <a14:foregroundMark x1="18519" y1="64789" x2="18519" y2="64789"/>
                        <a14:foregroundMark x1="18519" y1="64789" x2="18519" y2="64789"/>
                        <a14:foregroundMark x1="18519" y1="64789" x2="18519" y2="64789"/>
                        <a14:backgroundMark x1="20988" y1="71831" x2="23457" y2="74648"/>
                        <a14:backgroundMark x1="12346" y1="64789" x2="18519" y2="71831"/>
                      </a14:backgroundRemoval>
                    </a14:imgEffect>
                  </a14:imgLayer>
                </a14:imgProps>
              </a:ext>
              <a:ext uri="{28A0092B-C50C-407E-A947-70E740481C1C}">
                <a14:useLocalDpi xmlns:a14="http://schemas.microsoft.com/office/drawing/2010/main"/>
              </a:ext>
            </a:extLst>
          </a:blip>
          <a:srcRect/>
          <a:stretch/>
        </p:blipFill>
        <p:spPr>
          <a:xfrm>
            <a:off x="6127923" y="372941"/>
            <a:ext cx="940185" cy="823811"/>
          </a:xfrm>
          <a:prstGeom prst="rect">
            <a:avLst/>
          </a:prstGeom>
        </p:spPr>
      </p:pic>
      <p:sp>
        <p:nvSpPr>
          <p:cNvPr id="3" name="タイトル 2">
            <a:extLst>
              <a:ext uri="{FF2B5EF4-FFF2-40B4-BE49-F238E27FC236}">
                <a16:creationId xmlns:a16="http://schemas.microsoft.com/office/drawing/2014/main" id="{C4EFEE50-9B94-CCA0-6EBD-7F8CD87C9C2F}"/>
              </a:ext>
            </a:extLst>
          </p:cNvPr>
          <p:cNvSpPr txBox="1">
            <a:spLocks/>
          </p:cNvSpPr>
          <p:nvPr/>
        </p:nvSpPr>
        <p:spPr>
          <a:xfrm>
            <a:off x="6622644" y="2345497"/>
            <a:ext cx="4851368" cy="882351"/>
          </a:xfrm>
          <a:prstGeom prst="rect">
            <a:avLst/>
          </a:prstGeom>
        </p:spPr>
        <p:txBody>
          <a:bodyPr vert="horz" lIns="60960" tIns="30480" rIns="60960" bIns="3048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spcBef>
                <a:spcPts val="400"/>
              </a:spcBef>
            </a:pPr>
            <a:r>
              <a:rPr lang="ja-JP" altLang="en-US" sz="4000" b="1" dirty="0">
                <a:latin typeface="+mn-lt"/>
                <a:ea typeface="+mn-ea"/>
                <a:cs typeface="+mn-cs"/>
              </a:rPr>
              <a:t>義援金やボランティア</a:t>
            </a:r>
            <a:endParaRPr lang="en-US" altLang="ja-JP" sz="4000" b="1" dirty="0">
              <a:latin typeface="+mn-lt"/>
              <a:ea typeface="+mn-ea"/>
              <a:cs typeface="+mn-cs"/>
            </a:endParaRPr>
          </a:p>
        </p:txBody>
      </p:sp>
      <p:sp>
        <p:nvSpPr>
          <p:cNvPr id="10" name="テキスト ボックス 9">
            <a:extLst>
              <a:ext uri="{FF2B5EF4-FFF2-40B4-BE49-F238E27FC236}">
                <a16:creationId xmlns:a16="http://schemas.microsoft.com/office/drawing/2014/main" id="{62D8DC47-E37F-2D31-AFB1-375768A1AE2A}"/>
              </a:ext>
            </a:extLst>
          </p:cNvPr>
          <p:cNvSpPr txBox="1"/>
          <p:nvPr/>
        </p:nvSpPr>
        <p:spPr>
          <a:xfrm>
            <a:off x="6081314" y="3403298"/>
            <a:ext cx="5919342" cy="3277404"/>
          </a:xfrm>
          <a:prstGeom prst="rect">
            <a:avLst/>
          </a:prstGeom>
          <a:solidFill>
            <a:schemeClr val="bg1"/>
          </a:solidFill>
        </p:spPr>
        <p:txBody>
          <a:bodyPr wrap="square" lIns="72000" tIns="96000" rIns="72000" bIns="96000" rtlCol="0" anchor="ctr" anchorCtr="0">
            <a:noAutofit/>
          </a:bodyPr>
          <a:lstStyle/>
          <a:p>
            <a:pPr>
              <a:tabLst>
                <a:tab pos="2029985" algn="l"/>
              </a:tabLst>
            </a:pPr>
            <a:r>
              <a:rPr lang="en-US" altLang="ja-JP" sz="2400" b="1" dirty="0">
                <a:latin typeface="游ゴシック" panose="020B0400000000000000" pitchFamily="50" charset="-128"/>
                <a:ea typeface="游ゴシック" panose="020B0400000000000000" pitchFamily="50" charset="-128"/>
              </a:rPr>
              <a:t>	</a:t>
            </a:r>
            <a:endParaRPr lang="ja-JP" altLang="en-US" sz="2400" b="1" dirty="0">
              <a:latin typeface="游ゴシック" panose="020B0400000000000000" pitchFamily="50" charset="-128"/>
              <a:ea typeface="游ゴシック" panose="020B0400000000000000" pitchFamily="50" charset="-128"/>
            </a:endParaRPr>
          </a:p>
        </p:txBody>
      </p:sp>
      <p:graphicFrame>
        <p:nvGraphicFramePr>
          <p:cNvPr id="11" name="表 10">
            <a:extLst>
              <a:ext uri="{FF2B5EF4-FFF2-40B4-BE49-F238E27FC236}">
                <a16:creationId xmlns:a16="http://schemas.microsoft.com/office/drawing/2014/main" id="{FFEB40FE-229A-70A5-C92A-8B6E81F075F4}"/>
              </a:ext>
            </a:extLst>
          </p:cNvPr>
          <p:cNvGraphicFramePr>
            <a:graphicFrameLocks noGrp="1"/>
          </p:cNvGraphicFramePr>
          <p:nvPr>
            <p:extLst>
              <p:ext uri="{D42A27DB-BD31-4B8C-83A1-F6EECF244321}">
                <p14:modId xmlns:p14="http://schemas.microsoft.com/office/powerpoint/2010/main" val="2736532042"/>
              </p:ext>
            </p:extLst>
          </p:nvPr>
        </p:nvGraphicFramePr>
        <p:xfrm>
          <a:off x="6723026" y="3531394"/>
          <a:ext cx="5277629" cy="2907070"/>
        </p:xfrm>
        <a:graphic>
          <a:graphicData uri="http://schemas.openxmlformats.org/drawingml/2006/table">
            <a:tbl>
              <a:tblPr firstRow="1" bandRow="1">
                <a:tableStyleId>{5940675A-B579-460E-94D1-54222C63F5DA}</a:tableStyleId>
              </a:tblPr>
              <a:tblGrid>
                <a:gridCol w="2517305">
                  <a:extLst>
                    <a:ext uri="{9D8B030D-6E8A-4147-A177-3AD203B41FA5}">
                      <a16:colId xmlns:a16="http://schemas.microsoft.com/office/drawing/2014/main" val="3428725062"/>
                    </a:ext>
                  </a:extLst>
                </a:gridCol>
                <a:gridCol w="2760324">
                  <a:extLst>
                    <a:ext uri="{9D8B030D-6E8A-4147-A177-3AD203B41FA5}">
                      <a16:colId xmlns:a16="http://schemas.microsoft.com/office/drawing/2014/main" val="3892929365"/>
                    </a:ext>
                  </a:extLst>
                </a:gridCol>
              </a:tblGrid>
              <a:tr h="581414">
                <a:tc>
                  <a:txBody>
                    <a:bodyPr/>
                    <a:lstStyle/>
                    <a:p>
                      <a:pPr marL="0" indent="0">
                        <a:buFont typeface="Arial" panose="020B0604020202020204" pitchFamily="34" charset="0"/>
                        <a:buNone/>
                      </a:pPr>
                      <a:r>
                        <a:rPr lang="ja-JP" altLang="en-US" sz="2800" b="1" dirty="0">
                          <a:latin typeface="游ゴシック" panose="020B0400000000000000" pitchFamily="50" charset="-128"/>
                          <a:ea typeface="游ゴシック" panose="020B0400000000000000" pitchFamily="50" charset="-128"/>
                        </a:rPr>
                        <a:t>東日本大震災</a:t>
                      </a:r>
                      <a:endParaRPr kumimoji="1" lang="ja-JP" altLang="en-US" sz="2800" dirty="0">
                        <a:latin typeface="游ゴシック" panose="020B0400000000000000" pitchFamily="50" charset="-128"/>
                        <a:ea typeface="游ゴシック" panose="020B0400000000000000" pitchFamily="50" charset="-128"/>
                      </a:endParaRPr>
                    </a:p>
                  </a:txBody>
                  <a:tcPr marL="60960" marR="60960" marT="30480" marB="3048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ja-JP" altLang="en-US" sz="2000" b="1" dirty="0">
                          <a:latin typeface="Yu Gothic UI Semibold" panose="020B0700000000000000" pitchFamily="50" charset="-128"/>
                          <a:ea typeface="Yu Gothic UI Semibold" panose="020B0700000000000000" pitchFamily="50" charset="-128"/>
                        </a:rPr>
                        <a:t>約</a:t>
                      </a:r>
                      <a:r>
                        <a:rPr lang="en-US" altLang="ja-JP" sz="2800" b="1" dirty="0">
                          <a:latin typeface="Yu Gothic UI Semibold" panose="020B0700000000000000" pitchFamily="50" charset="-128"/>
                          <a:ea typeface="Yu Gothic UI Semibold" panose="020B0700000000000000" pitchFamily="50" charset="-128"/>
                        </a:rPr>
                        <a:t>760</a:t>
                      </a:r>
                      <a:r>
                        <a:rPr lang="ja-JP" altLang="en-US" sz="1800" b="1" dirty="0">
                          <a:latin typeface="Yu Gothic UI Semibold" panose="020B0700000000000000" pitchFamily="50" charset="-128"/>
                          <a:ea typeface="Yu Gothic UI Semibold" panose="020B0700000000000000" pitchFamily="50" charset="-128"/>
                        </a:rPr>
                        <a:t>万円</a:t>
                      </a:r>
                      <a:endParaRPr kumimoji="1" lang="ja-JP" altLang="en-US" sz="2800" dirty="0">
                        <a:latin typeface="Yu Gothic UI Semibold" panose="020B0700000000000000" pitchFamily="50" charset="-128"/>
                        <a:ea typeface="Yu Gothic UI Semibold" panose="020B0700000000000000" pitchFamily="50" charset="-128"/>
                      </a:endParaRPr>
                    </a:p>
                  </a:txBody>
                  <a:tcPr marL="60960" marR="60960" marT="30480" marB="3048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285600015"/>
                  </a:ext>
                </a:extLst>
              </a:tr>
              <a:tr h="581414">
                <a:tc>
                  <a:txBody>
                    <a:bodyPr/>
                    <a:lstStyle/>
                    <a:p>
                      <a:pPr marL="0" indent="0">
                        <a:buFont typeface="Arial" panose="020B0604020202020204" pitchFamily="34" charset="0"/>
                        <a:buNone/>
                      </a:pPr>
                      <a:r>
                        <a:rPr lang="ja-JP" altLang="en-US" sz="2800" b="1" dirty="0">
                          <a:latin typeface="游ゴシック" panose="020B0400000000000000" pitchFamily="50" charset="-128"/>
                          <a:ea typeface="游ゴシック" panose="020B0400000000000000" pitchFamily="50" charset="-128"/>
                        </a:rPr>
                        <a:t>熊本大地震</a:t>
                      </a:r>
                      <a:r>
                        <a:rPr lang="en-US" altLang="ja-JP" sz="1400" b="1" dirty="0">
                          <a:latin typeface="游ゴシック" panose="020B0400000000000000" pitchFamily="50" charset="-128"/>
                          <a:ea typeface="游ゴシック" panose="020B0400000000000000" pitchFamily="50" charset="-128"/>
                        </a:rPr>
                        <a:t>(2016)</a:t>
                      </a:r>
                      <a:endParaRPr kumimoji="1" lang="ja-JP" altLang="en-US" sz="2800" dirty="0">
                        <a:latin typeface="游ゴシック" panose="020B0400000000000000" pitchFamily="50" charset="-128"/>
                        <a:ea typeface="游ゴシック" panose="020B0400000000000000" pitchFamily="50" charset="-128"/>
                      </a:endParaRPr>
                    </a:p>
                  </a:txBody>
                  <a:tcPr marL="60960" marR="60960" marT="30480" marB="3048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ja-JP" altLang="en-US" sz="2000" b="1" dirty="0">
                          <a:latin typeface="Yu Gothic UI Semibold" panose="020B0700000000000000" pitchFamily="50" charset="-128"/>
                          <a:ea typeface="Yu Gothic UI Semibold" panose="020B0700000000000000" pitchFamily="50" charset="-128"/>
                        </a:rPr>
                        <a:t>上海から約</a:t>
                      </a:r>
                      <a:r>
                        <a:rPr lang="en-US" altLang="ja-JP" sz="2800" b="1" dirty="0">
                          <a:latin typeface="Yu Gothic UI Semibold" panose="020B0700000000000000" pitchFamily="50" charset="-128"/>
                          <a:ea typeface="Yu Gothic UI Semibold" panose="020B0700000000000000" pitchFamily="50" charset="-128"/>
                        </a:rPr>
                        <a:t>20</a:t>
                      </a:r>
                      <a:r>
                        <a:rPr lang="ja-JP" altLang="en-US" sz="1800" b="1" dirty="0">
                          <a:latin typeface="Yu Gothic UI Semibold" panose="020B0700000000000000" pitchFamily="50" charset="-128"/>
                          <a:ea typeface="Yu Gothic UI Semibold" panose="020B0700000000000000" pitchFamily="50" charset="-128"/>
                        </a:rPr>
                        <a:t>万円</a:t>
                      </a:r>
                      <a:endParaRPr lang="ja-JP" altLang="en-US" sz="2000" b="1" spc="-150" dirty="0">
                        <a:latin typeface="Yu Gothic UI Semibold" panose="020B0700000000000000" pitchFamily="50" charset="-128"/>
                        <a:ea typeface="Yu Gothic UI Semibold" panose="020B0700000000000000" pitchFamily="50" charset="-128"/>
                        <a:cs typeface="Arial" panose="020B0604020202020204" pitchFamily="34" charset="0"/>
                      </a:endParaRPr>
                    </a:p>
                  </a:txBody>
                  <a:tcPr marL="60960" marR="60960" marT="30480" marB="3048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440573835"/>
                  </a:ext>
                </a:extLst>
              </a:tr>
              <a:tr h="581414">
                <a:tc>
                  <a:txBody>
                    <a:bodyPr/>
                    <a:lstStyle/>
                    <a:p>
                      <a:pPr marL="0" indent="0">
                        <a:buFont typeface="Arial" panose="020B0604020202020204" pitchFamily="34" charset="0"/>
                        <a:buNone/>
                      </a:pPr>
                      <a:r>
                        <a:rPr lang="ja-JP" altLang="en-US" sz="2800" b="1" dirty="0">
                          <a:latin typeface="游ゴシック" panose="020B0400000000000000" pitchFamily="50" charset="-128"/>
                          <a:ea typeface="游ゴシック" panose="020B0400000000000000" pitchFamily="50" charset="-128"/>
                        </a:rPr>
                        <a:t>熱海土砂災害</a:t>
                      </a:r>
                      <a:endParaRPr kumimoji="1" lang="ja-JP" altLang="en-US" sz="2800" dirty="0">
                        <a:latin typeface="游ゴシック" panose="020B0400000000000000" pitchFamily="50" charset="-128"/>
                        <a:ea typeface="游ゴシック" panose="020B0400000000000000" pitchFamily="50" charset="-128"/>
                      </a:endParaRPr>
                    </a:p>
                  </a:txBody>
                  <a:tcPr marL="60960" marR="60960" marT="30480" marB="3048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ja-JP" altLang="en-US" sz="2000" b="1" dirty="0">
                          <a:latin typeface="Yu Gothic UI Semibold" panose="020B0700000000000000" pitchFamily="50" charset="-128"/>
                          <a:ea typeface="Yu Gothic UI Semibold" panose="020B0700000000000000" pitchFamily="50" charset="-128"/>
                        </a:rPr>
                        <a:t>台湾から約</a:t>
                      </a:r>
                      <a:r>
                        <a:rPr lang="en-US" altLang="ja-JP" sz="2800" b="1" dirty="0">
                          <a:latin typeface="Yu Gothic UI Semibold" panose="020B0700000000000000" pitchFamily="50" charset="-128"/>
                          <a:ea typeface="Yu Gothic UI Semibold" panose="020B0700000000000000" pitchFamily="50" charset="-128"/>
                        </a:rPr>
                        <a:t>150</a:t>
                      </a:r>
                      <a:r>
                        <a:rPr lang="ja-JP" altLang="en-US" sz="1800" b="1" dirty="0">
                          <a:latin typeface="Yu Gothic UI Semibold" panose="020B0700000000000000" pitchFamily="50" charset="-128"/>
                          <a:ea typeface="Yu Gothic UI Semibold" panose="020B0700000000000000" pitchFamily="50" charset="-128"/>
                        </a:rPr>
                        <a:t>万円</a:t>
                      </a:r>
                      <a:endParaRPr lang="ja-JP" altLang="en-US" sz="2000" b="1" dirty="0">
                        <a:latin typeface="Yu Gothic UI Semibold" panose="020B0700000000000000" pitchFamily="50" charset="-128"/>
                        <a:ea typeface="Yu Gothic UI Semibold" panose="020B0700000000000000" pitchFamily="50" charset="-128"/>
                        <a:cs typeface="Arial" panose="020B0604020202020204" pitchFamily="34" charset="0"/>
                      </a:endParaRPr>
                    </a:p>
                  </a:txBody>
                  <a:tcPr marL="60960" marR="60960" marT="30480" marB="3048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61562019"/>
                  </a:ext>
                </a:extLst>
              </a:tr>
              <a:tr h="581414">
                <a:tc>
                  <a:txBody>
                    <a:bodyPr/>
                    <a:lstStyle/>
                    <a:p>
                      <a:pPr marL="0" indent="0">
                        <a:buFont typeface="Arial" panose="020B0604020202020204" pitchFamily="34" charset="0"/>
                        <a:buNone/>
                      </a:pPr>
                      <a:r>
                        <a:rPr kumimoji="1" lang="ja-JP" altLang="en-US" sz="2800" b="1" dirty="0">
                          <a:latin typeface="游ゴシック" panose="020B0400000000000000" pitchFamily="50" charset="-128"/>
                          <a:ea typeface="游ゴシック" panose="020B0400000000000000" pitchFamily="50" charset="-128"/>
                        </a:rPr>
                        <a:t>能登半島地震</a:t>
                      </a:r>
                    </a:p>
                  </a:txBody>
                  <a:tcPr marL="60960" marR="60960" marT="30480" marB="3048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kumimoji="1" lang="ja-JP" altLang="en-US" sz="2000" b="1" dirty="0">
                          <a:latin typeface="Yu Gothic UI Semibold" panose="020B0700000000000000" pitchFamily="50" charset="-128"/>
                          <a:ea typeface="Yu Gothic UI Semibold" panose="020B0700000000000000" pitchFamily="50" charset="-128"/>
                        </a:rPr>
                        <a:t>約</a:t>
                      </a:r>
                      <a:r>
                        <a:rPr kumimoji="1" lang="en-US" altLang="ja-JP" sz="2800" b="1" dirty="0">
                          <a:latin typeface="Yu Gothic UI Semibold" panose="020B0700000000000000" pitchFamily="50" charset="-128"/>
                          <a:ea typeface="Yu Gothic UI Semibold" panose="020B0700000000000000" pitchFamily="50" charset="-128"/>
                        </a:rPr>
                        <a:t>300</a:t>
                      </a:r>
                      <a:r>
                        <a:rPr kumimoji="1" lang="ja-JP" altLang="en-US" sz="1800" b="1" dirty="0">
                          <a:latin typeface="Yu Gothic UI Semibold" panose="020B0700000000000000" pitchFamily="50" charset="-128"/>
                          <a:ea typeface="Yu Gothic UI Semibold" panose="020B0700000000000000" pitchFamily="50" charset="-128"/>
                        </a:rPr>
                        <a:t>万円</a:t>
                      </a:r>
                      <a:endParaRPr kumimoji="1" lang="ja-JP" altLang="en-US" sz="2000" b="1" dirty="0">
                        <a:latin typeface="Yu Gothic UI Semibold" panose="020B0700000000000000" pitchFamily="50" charset="-128"/>
                        <a:ea typeface="Yu Gothic UI Semibold" panose="020B0700000000000000" pitchFamily="50" charset="-128"/>
                      </a:endParaRPr>
                    </a:p>
                  </a:txBody>
                  <a:tcPr marL="60960" marR="60960" marT="30480" marB="3048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483807956"/>
                  </a:ext>
                </a:extLst>
              </a:tr>
              <a:tr h="581414">
                <a:tc>
                  <a:txBody>
                    <a:bodyPr/>
                    <a:lstStyle/>
                    <a:p>
                      <a:pPr marL="0" indent="0">
                        <a:buFont typeface="Arial" panose="020B0604020202020204" pitchFamily="34" charset="0"/>
                        <a:buNone/>
                      </a:pPr>
                      <a:r>
                        <a:rPr lang="ja-JP" altLang="en-US" sz="2800" b="1" dirty="0">
                          <a:latin typeface="游ゴシック" panose="020B0400000000000000" pitchFamily="50" charset="-128"/>
                          <a:ea typeface="游ゴシック" panose="020B0400000000000000" pitchFamily="50" charset="-128"/>
                        </a:rPr>
                        <a:t>熊本地震</a:t>
                      </a:r>
                      <a:r>
                        <a:rPr lang="en-US" altLang="ja-JP" sz="1400" b="1" kern="1200" dirty="0">
                          <a:solidFill>
                            <a:schemeClr val="tx1"/>
                          </a:solidFill>
                          <a:latin typeface="游ゴシック" panose="020B0400000000000000" pitchFamily="50" charset="-128"/>
                          <a:ea typeface="游ゴシック" panose="020B0400000000000000" pitchFamily="50" charset="-128"/>
                          <a:cs typeface="+mn-cs"/>
                        </a:rPr>
                        <a:t>(2026)</a:t>
                      </a:r>
                      <a:endParaRPr lang="ja-JP" altLang="en-US" sz="1400" b="1" kern="1200" dirty="0">
                        <a:solidFill>
                          <a:schemeClr val="tx1"/>
                        </a:solidFill>
                        <a:latin typeface="游ゴシック" panose="020B0400000000000000" pitchFamily="50" charset="-128"/>
                        <a:ea typeface="游ゴシック" panose="020B0400000000000000" pitchFamily="50" charset="-128"/>
                        <a:cs typeface="+mn-cs"/>
                      </a:endParaRPr>
                    </a:p>
                  </a:txBody>
                  <a:tcPr marL="60960" marR="60960" marT="30480" marB="3048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ja-JP" altLang="en-US" sz="2000" b="1" kern="1200" dirty="0">
                          <a:solidFill>
                            <a:schemeClr val="tx1"/>
                          </a:solidFill>
                          <a:latin typeface="Yu Gothic UI Semibold" panose="020B0700000000000000" pitchFamily="50" charset="-128"/>
                          <a:ea typeface="Yu Gothic UI Semibold" panose="020B0700000000000000" pitchFamily="50" charset="-128"/>
                          <a:cs typeface="+mn-cs"/>
                        </a:rPr>
                        <a:t>台中文心</a:t>
                      </a:r>
                      <a:r>
                        <a:rPr lang="en-US" altLang="ja-JP" sz="2000" b="1" kern="1200" dirty="0">
                          <a:solidFill>
                            <a:schemeClr val="tx1"/>
                          </a:solidFill>
                          <a:latin typeface="Yu Gothic UI Semibold" panose="020B0700000000000000" pitchFamily="50" charset="-128"/>
                          <a:ea typeface="Yu Gothic UI Semibold" panose="020B0700000000000000" pitchFamily="50" charset="-128"/>
                          <a:cs typeface="+mn-cs"/>
                        </a:rPr>
                        <a:t>RC</a:t>
                      </a:r>
                      <a:r>
                        <a:rPr lang="ja-JP" altLang="en-US" sz="2000" b="1" kern="1200" dirty="0">
                          <a:solidFill>
                            <a:schemeClr val="tx1"/>
                          </a:solidFill>
                          <a:latin typeface="Yu Gothic UI Semibold" panose="020B0700000000000000" pitchFamily="50" charset="-128"/>
                          <a:ea typeface="Yu Gothic UI Semibold" panose="020B0700000000000000" pitchFamily="50" charset="-128"/>
                          <a:cs typeface="+mn-cs"/>
                        </a:rPr>
                        <a:t>から</a:t>
                      </a:r>
                      <a:r>
                        <a:rPr lang="en-US" altLang="ja-JP" sz="2800" b="1" dirty="0">
                          <a:latin typeface="Yu Gothic UI Semibold" panose="020B0700000000000000" pitchFamily="50" charset="-128"/>
                          <a:ea typeface="Yu Gothic UI Semibold" panose="020B0700000000000000" pitchFamily="50" charset="-128"/>
                        </a:rPr>
                        <a:t>100</a:t>
                      </a:r>
                      <a:r>
                        <a:rPr lang="ja-JP" altLang="en-US" sz="1400" b="1" dirty="0">
                          <a:latin typeface="Yu Gothic UI Semibold" panose="020B0700000000000000" pitchFamily="50" charset="-128"/>
                          <a:ea typeface="Yu Gothic UI Semibold" panose="020B0700000000000000" pitchFamily="50" charset="-128"/>
                        </a:rPr>
                        <a:t>万円</a:t>
                      </a:r>
                      <a:endParaRPr kumimoji="1" lang="ja-JP" altLang="en-US" sz="2800" dirty="0">
                        <a:latin typeface="Yu Gothic UI Semibold" panose="020B0700000000000000" pitchFamily="50" charset="-128"/>
                        <a:ea typeface="Yu Gothic UI Semibold" panose="020B0700000000000000" pitchFamily="50" charset="-128"/>
                      </a:endParaRPr>
                    </a:p>
                  </a:txBody>
                  <a:tcPr marL="60960" marR="60960" marT="30480" marB="3048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54246019"/>
                  </a:ext>
                </a:extLst>
              </a:tr>
            </a:tbl>
          </a:graphicData>
        </a:graphic>
      </p:graphicFrame>
      <p:pic>
        <p:nvPicPr>
          <p:cNvPr id="12" name="図 11" descr="図形, 矢印&#10;&#10;自動的に生成された説明">
            <a:extLst>
              <a:ext uri="{FF2B5EF4-FFF2-40B4-BE49-F238E27FC236}">
                <a16:creationId xmlns:a16="http://schemas.microsoft.com/office/drawing/2014/main" id="{E88B16E5-CC0D-F3AD-A41E-43CAA69E883D}"/>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4225" b="94366" l="2469" r="97531">
                        <a14:foregroundMark x1="66667" y1="29577" x2="66667" y2="29577"/>
                        <a14:foregroundMark x1="83951" y1="15493" x2="83951" y2="15493"/>
                        <a14:foregroundMark x1="71605" y1="14085" x2="46914" y2="46479"/>
                        <a14:foregroundMark x1="46914" y1="46479" x2="29630" y2="59155"/>
                        <a14:foregroundMark x1="18519" y1="15493" x2="39506" y2="50704"/>
                        <a14:foregroundMark x1="18519" y1="11268" x2="11111" y2="23944"/>
                        <a14:foregroundMark x1="93827" y1="23944" x2="93827" y2="30986"/>
                        <a14:foregroundMark x1="86420" y1="53521" x2="55556" y2="88732"/>
                        <a14:foregroundMark x1="49383" y1="95775" x2="46914" y2="92958"/>
                        <a14:foregroundMark x1="3704" y1="43662" x2="3704" y2="43662"/>
                        <a14:foregroundMark x1="25926" y1="5634" x2="25926" y2="5634"/>
                        <a14:foregroundMark x1="97531" y1="30986" x2="97531" y2="30986"/>
                        <a14:foregroundMark x1="58025" y1="36620" x2="58025" y2="36620"/>
                        <a14:foregroundMark x1="87654" y1="21127" x2="65432" y2="50704"/>
                        <a14:foregroundMark x1="77778" y1="33803" x2="34568" y2="80282"/>
                        <a14:foregroundMark x1="91358" y1="16901" x2="87654" y2="21127"/>
                        <a14:foregroundMark x1="92593" y1="15493" x2="92593" y2="15493"/>
                        <a14:foregroundMark x1="82716" y1="9859" x2="49383" y2="43662"/>
                        <a14:foregroundMark x1="49383" y1="43662" x2="49383" y2="43662"/>
                        <a14:foregroundMark x1="24691" y1="69014" x2="45679" y2="50704"/>
                        <a14:foregroundMark x1="37037" y1="54930" x2="37037" y2="54930"/>
                        <a14:foregroundMark x1="37037" y1="56338" x2="44444" y2="50704"/>
                        <a14:foregroundMark x1="41975" y1="50704" x2="41975" y2="50704"/>
                        <a14:foregroundMark x1="37037" y1="45070" x2="67901" y2="11268"/>
                        <a14:foregroundMark x1="67901" y1="11268" x2="69136" y2="9859"/>
                        <a14:foregroundMark x1="18519" y1="64789" x2="33333" y2="50704"/>
                        <a14:foregroundMark x1="33333" y1="50704" x2="30864" y2="52113"/>
                        <a14:foregroundMark x1="74074" y1="5634" x2="62963" y2="11268"/>
                        <a14:foregroundMark x1="44444" y1="19718" x2="13580" y2="50704"/>
                        <a14:foregroundMark x1="13580" y1="50704" x2="13580" y2="53521"/>
                        <a14:foregroundMark x1="95062" y1="38028" x2="45679" y2="90141"/>
                        <a14:foregroundMark x1="96296" y1="36620" x2="96296" y2="36620"/>
                        <a14:foregroundMark x1="83951" y1="8451" x2="83951" y2="8451"/>
                        <a14:foregroundMark x1="74074" y1="5634" x2="74074" y2="5634"/>
                        <a14:foregroundMark x1="72840" y1="5634" x2="72840" y2="5634"/>
                        <a14:foregroundMark x1="72840" y1="5634" x2="74074" y2="5634"/>
                        <a14:foregroundMark x1="45679" y1="18310" x2="45679" y2="18310"/>
                        <a14:foregroundMark x1="32099" y1="8451" x2="29630" y2="15493"/>
                        <a14:foregroundMark x1="34568" y1="7042" x2="34568" y2="7042"/>
                        <a14:foregroundMark x1="4938" y1="38028" x2="20988" y2="23944"/>
                        <a14:foregroundMark x1="3704" y1="39437" x2="3704" y2="39437"/>
                        <a14:foregroundMark x1="9877" y1="54930" x2="9877" y2="54930"/>
                        <a14:foregroundMark x1="43210" y1="91549" x2="43210" y2="91549"/>
                        <a14:foregroundMark x1="97531" y1="35211" x2="97531" y2="35211"/>
                        <a14:foregroundMark x1="97531" y1="33803" x2="97531" y2="33803"/>
                        <a14:foregroundMark x1="45679" y1="16901" x2="45679" y2="16901"/>
                        <a14:foregroundMark x1="45679" y1="16901" x2="45679" y2="16901"/>
                        <a14:foregroundMark x1="34568" y1="7042" x2="34568" y2="7042"/>
                        <a14:foregroundMark x1="34568" y1="7042" x2="34568" y2="7042"/>
                        <a14:foregroundMark x1="34568" y1="7042" x2="34568" y2="7042"/>
                        <a14:foregroundMark x1="34568" y1="5634" x2="34568" y2="5634"/>
                        <a14:foregroundMark x1="97531" y1="30986" x2="97531" y2="29577"/>
                        <a14:foregroundMark x1="3704" y1="39437" x2="3704" y2="40845"/>
                        <a14:foregroundMark x1="69136" y1="33803" x2="51852" y2="53521"/>
                        <a14:foregroundMark x1="28395" y1="11268" x2="19753" y2="21127"/>
                        <a14:foregroundMark x1="9877" y1="54930" x2="9877" y2="54930"/>
                        <a14:foregroundMark x1="24691" y1="70423" x2="24691" y2="70423"/>
                        <a14:foregroundMark x1="74074" y1="4225" x2="74074" y2="4225"/>
                        <a14:foregroundMark x1="75309" y1="4225" x2="75309" y2="4225"/>
                        <a14:foregroundMark x1="85185" y1="7042" x2="85185" y2="7042"/>
                        <a14:foregroundMark x1="23457" y1="70423" x2="23457" y2="70423"/>
                        <a14:foregroundMark x1="24691" y1="70423" x2="24691" y2="70423"/>
                        <a14:foregroundMark x1="18519" y1="64789" x2="18519" y2="64789"/>
                        <a14:foregroundMark x1="18519" y1="64789" x2="18519" y2="64789"/>
                        <a14:foregroundMark x1="18519" y1="64789" x2="18519" y2="64789"/>
                        <a14:backgroundMark x1="20988" y1="71831" x2="23457" y2="74648"/>
                        <a14:backgroundMark x1="12346" y1="64789" x2="18519" y2="71831"/>
                      </a14:backgroundRemoval>
                    </a14:imgEffect>
                  </a14:imgLayer>
                </a14:imgProps>
              </a:ext>
              <a:ext uri="{28A0092B-C50C-407E-A947-70E740481C1C}">
                <a14:useLocalDpi xmlns:a14="http://schemas.microsoft.com/office/drawing/2010/main"/>
              </a:ext>
            </a:extLst>
          </a:blip>
          <a:srcRect/>
          <a:stretch/>
        </p:blipFill>
        <p:spPr>
          <a:xfrm>
            <a:off x="6323362" y="3567398"/>
            <a:ext cx="337637" cy="295845"/>
          </a:xfrm>
          <a:prstGeom prst="rect">
            <a:avLst/>
          </a:prstGeom>
        </p:spPr>
      </p:pic>
      <p:pic>
        <p:nvPicPr>
          <p:cNvPr id="14" name="図 13" descr="図形, 矢印&#10;&#10;自動的に生成された説明">
            <a:extLst>
              <a:ext uri="{FF2B5EF4-FFF2-40B4-BE49-F238E27FC236}">
                <a16:creationId xmlns:a16="http://schemas.microsoft.com/office/drawing/2014/main" id="{394449DF-670D-7923-587F-6C48D772360F}"/>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4225" b="94366" l="2469" r="97531">
                        <a14:foregroundMark x1="66667" y1="29577" x2="66667" y2="29577"/>
                        <a14:foregroundMark x1="83951" y1="15493" x2="83951" y2="15493"/>
                        <a14:foregroundMark x1="71605" y1="14085" x2="46914" y2="46479"/>
                        <a14:foregroundMark x1="46914" y1="46479" x2="29630" y2="59155"/>
                        <a14:foregroundMark x1="18519" y1="15493" x2="39506" y2="50704"/>
                        <a14:foregroundMark x1="18519" y1="11268" x2="11111" y2="23944"/>
                        <a14:foregroundMark x1="93827" y1="23944" x2="93827" y2="30986"/>
                        <a14:foregroundMark x1="86420" y1="53521" x2="55556" y2="88732"/>
                        <a14:foregroundMark x1="49383" y1="95775" x2="46914" y2="92958"/>
                        <a14:foregroundMark x1="3704" y1="43662" x2="3704" y2="43662"/>
                        <a14:foregroundMark x1="25926" y1="5634" x2="25926" y2="5634"/>
                        <a14:foregroundMark x1="97531" y1="30986" x2="97531" y2="30986"/>
                        <a14:foregroundMark x1="58025" y1="36620" x2="58025" y2="36620"/>
                        <a14:foregroundMark x1="87654" y1="21127" x2="65432" y2="50704"/>
                        <a14:foregroundMark x1="77778" y1="33803" x2="34568" y2="80282"/>
                        <a14:foregroundMark x1="91358" y1="16901" x2="87654" y2="21127"/>
                        <a14:foregroundMark x1="92593" y1="15493" x2="92593" y2="15493"/>
                        <a14:foregroundMark x1="82716" y1="9859" x2="49383" y2="43662"/>
                        <a14:foregroundMark x1="49383" y1="43662" x2="49383" y2="43662"/>
                        <a14:foregroundMark x1="24691" y1="69014" x2="45679" y2="50704"/>
                        <a14:foregroundMark x1="37037" y1="54930" x2="37037" y2="54930"/>
                        <a14:foregroundMark x1="37037" y1="56338" x2="44444" y2="50704"/>
                        <a14:foregroundMark x1="41975" y1="50704" x2="41975" y2="50704"/>
                        <a14:foregroundMark x1="37037" y1="45070" x2="67901" y2="11268"/>
                        <a14:foregroundMark x1="67901" y1="11268" x2="69136" y2="9859"/>
                        <a14:foregroundMark x1="18519" y1="64789" x2="33333" y2="50704"/>
                        <a14:foregroundMark x1="33333" y1="50704" x2="30864" y2="52113"/>
                        <a14:foregroundMark x1="74074" y1="5634" x2="62963" y2="11268"/>
                        <a14:foregroundMark x1="44444" y1="19718" x2="13580" y2="50704"/>
                        <a14:foregroundMark x1="13580" y1="50704" x2="13580" y2="53521"/>
                        <a14:foregroundMark x1="95062" y1="38028" x2="45679" y2="90141"/>
                        <a14:foregroundMark x1="96296" y1="36620" x2="96296" y2="36620"/>
                        <a14:foregroundMark x1="83951" y1="8451" x2="83951" y2="8451"/>
                        <a14:foregroundMark x1="74074" y1="5634" x2="74074" y2="5634"/>
                        <a14:foregroundMark x1="72840" y1="5634" x2="72840" y2="5634"/>
                        <a14:foregroundMark x1="72840" y1="5634" x2="74074" y2="5634"/>
                        <a14:foregroundMark x1="45679" y1="18310" x2="45679" y2="18310"/>
                        <a14:foregroundMark x1="32099" y1="8451" x2="29630" y2="15493"/>
                        <a14:foregroundMark x1="34568" y1="7042" x2="34568" y2="7042"/>
                        <a14:foregroundMark x1="4938" y1="38028" x2="20988" y2="23944"/>
                        <a14:foregroundMark x1="3704" y1="39437" x2="3704" y2="39437"/>
                        <a14:foregroundMark x1="9877" y1="54930" x2="9877" y2="54930"/>
                        <a14:foregroundMark x1="43210" y1="91549" x2="43210" y2="91549"/>
                        <a14:foregroundMark x1="97531" y1="35211" x2="97531" y2="35211"/>
                        <a14:foregroundMark x1="97531" y1="33803" x2="97531" y2="33803"/>
                        <a14:foregroundMark x1="45679" y1="16901" x2="45679" y2="16901"/>
                        <a14:foregroundMark x1="45679" y1="16901" x2="45679" y2="16901"/>
                        <a14:foregroundMark x1="34568" y1="7042" x2="34568" y2="7042"/>
                        <a14:foregroundMark x1="34568" y1="7042" x2="34568" y2="7042"/>
                        <a14:foregroundMark x1="34568" y1="7042" x2="34568" y2="7042"/>
                        <a14:foregroundMark x1="34568" y1="5634" x2="34568" y2="5634"/>
                        <a14:foregroundMark x1="97531" y1="30986" x2="97531" y2="29577"/>
                        <a14:foregroundMark x1="3704" y1="39437" x2="3704" y2="40845"/>
                        <a14:foregroundMark x1="69136" y1="33803" x2="51852" y2="53521"/>
                        <a14:foregroundMark x1="28395" y1="11268" x2="19753" y2="21127"/>
                        <a14:foregroundMark x1="9877" y1="54930" x2="9877" y2="54930"/>
                        <a14:foregroundMark x1="24691" y1="70423" x2="24691" y2="70423"/>
                        <a14:foregroundMark x1="74074" y1="4225" x2="74074" y2="4225"/>
                        <a14:foregroundMark x1="75309" y1="4225" x2="75309" y2="4225"/>
                        <a14:foregroundMark x1="85185" y1="7042" x2="85185" y2="7042"/>
                        <a14:foregroundMark x1="23457" y1="70423" x2="23457" y2="70423"/>
                        <a14:foregroundMark x1="24691" y1="70423" x2="24691" y2="70423"/>
                        <a14:foregroundMark x1="18519" y1="64789" x2="18519" y2="64789"/>
                        <a14:foregroundMark x1="18519" y1="64789" x2="18519" y2="64789"/>
                        <a14:foregroundMark x1="18519" y1="64789" x2="18519" y2="64789"/>
                        <a14:backgroundMark x1="20988" y1="71831" x2="23457" y2="74648"/>
                        <a14:backgroundMark x1="12346" y1="64789" x2="18519" y2="71831"/>
                      </a14:backgroundRemoval>
                    </a14:imgEffect>
                  </a14:imgLayer>
                </a14:imgProps>
              </a:ext>
              <a:ext uri="{28A0092B-C50C-407E-A947-70E740481C1C}">
                <a14:useLocalDpi xmlns:a14="http://schemas.microsoft.com/office/drawing/2010/main"/>
              </a:ext>
            </a:extLst>
          </a:blip>
          <a:srcRect/>
          <a:stretch/>
        </p:blipFill>
        <p:spPr>
          <a:xfrm>
            <a:off x="6323362" y="4142710"/>
            <a:ext cx="337637" cy="295845"/>
          </a:xfrm>
          <a:prstGeom prst="rect">
            <a:avLst/>
          </a:prstGeom>
        </p:spPr>
      </p:pic>
      <p:pic>
        <p:nvPicPr>
          <p:cNvPr id="20" name="図 19" descr="図形, 矢印&#10;&#10;自動的に生成された説明">
            <a:extLst>
              <a:ext uri="{FF2B5EF4-FFF2-40B4-BE49-F238E27FC236}">
                <a16:creationId xmlns:a16="http://schemas.microsoft.com/office/drawing/2014/main" id="{E62F306F-483C-958E-5EAE-78BD50C673E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4225" b="94366" l="2469" r="97531">
                        <a14:foregroundMark x1="66667" y1="29577" x2="66667" y2="29577"/>
                        <a14:foregroundMark x1="83951" y1="15493" x2="83951" y2="15493"/>
                        <a14:foregroundMark x1="71605" y1="14085" x2="46914" y2="46479"/>
                        <a14:foregroundMark x1="46914" y1="46479" x2="29630" y2="59155"/>
                        <a14:foregroundMark x1="18519" y1="15493" x2="39506" y2="50704"/>
                        <a14:foregroundMark x1="18519" y1="11268" x2="11111" y2="23944"/>
                        <a14:foregroundMark x1="93827" y1="23944" x2="93827" y2="30986"/>
                        <a14:foregroundMark x1="86420" y1="53521" x2="55556" y2="88732"/>
                        <a14:foregroundMark x1="49383" y1="95775" x2="46914" y2="92958"/>
                        <a14:foregroundMark x1="3704" y1="43662" x2="3704" y2="43662"/>
                        <a14:foregroundMark x1="25926" y1="5634" x2="25926" y2="5634"/>
                        <a14:foregroundMark x1="97531" y1="30986" x2="97531" y2="30986"/>
                        <a14:foregroundMark x1="58025" y1="36620" x2="58025" y2="36620"/>
                        <a14:foregroundMark x1="87654" y1="21127" x2="65432" y2="50704"/>
                        <a14:foregroundMark x1="77778" y1="33803" x2="34568" y2="80282"/>
                        <a14:foregroundMark x1="91358" y1="16901" x2="87654" y2="21127"/>
                        <a14:foregroundMark x1="92593" y1="15493" x2="92593" y2="15493"/>
                        <a14:foregroundMark x1="82716" y1="9859" x2="49383" y2="43662"/>
                        <a14:foregroundMark x1="49383" y1="43662" x2="49383" y2="43662"/>
                        <a14:foregroundMark x1="24691" y1="69014" x2="45679" y2="50704"/>
                        <a14:foregroundMark x1="37037" y1="54930" x2="37037" y2="54930"/>
                        <a14:foregroundMark x1="37037" y1="56338" x2="44444" y2="50704"/>
                        <a14:foregroundMark x1="41975" y1="50704" x2="41975" y2="50704"/>
                        <a14:foregroundMark x1="37037" y1="45070" x2="67901" y2="11268"/>
                        <a14:foregroundMark x1="67901" y1="11268" x2="69136" y2="9859"/>
                        <a14:foregroundMark x1="18519" y1="64789" x2="33333" y2="50704"/>
                        <a14:foregroundMark x1="33333" y1="50704" x2="30864" y2="52113"/>
                        <a14:foregroundMark x1="74074" y1="5634" x2="62963" y2="11268"/>
                        <a14:foregroundMark x1="44444" y1="19718" x2="13580" y2="50704"/>
                        <a14:foregroundMark x1="13580" y1="50704" x2="13580" y2="53521"/>
                        <a14:foregroundMark x1="95062" y1="38028" x2="45679" y2="90141"/>
                        <a14:foregroundMark x1="96296" y1="36620" x2="96296" y2="36620"/>
                        <a14:foregroundMark x1="83951" y1="8451" x2="83951" y2="8451"/>
                        <a14:foregroundMark x1="74074" y1="5634" x2="74074" y2="5634"/>
                        <a14:foregroundMark x1="72840" y1="5634" x2="72840" y2="5634"/>
                        <a14:foregroundMark x1="72840" y1="5634" x2="74074" y2="5634"/>
                        <a14:foregroundMark x1="45679" y1="18310" x2="45679" y2="18310"/>
                        <a14:foregroundMark x1="32099" y1="8451" x2="29630" y2="15493"/>
                        <a14:foregroundMark x1="34568" y1="7042" x2="34568" y2="7042"/>
                        <a14:foregroundMark x1="4938" y1="38028" x2="20988" y2="23944"/>
                        <a14:foregroundMark x1="3704" y1="39437" x2="3704" y2="39437"/>
                        <a14:foregroundMark x1="9877" y1="54930" x2="9877" y2="54930"/>
                        <a14:foregroundMark x1="43210" y1="91549" x2="43210" y2="91549"/>
                        <a14:foregroundMark x1="97531" y1="35211" x2="97531" y2="35211"/>
                        <a14:foregroundMark x1="97531" y1="33803" x2="97531" y2="33803"/>
                        <a14:foregroundMark x1="45679" y1="16901" x2="45679" y2="16901"/>
                        <a14:foregroundMark x1="45679" y1="16901" x2="45679" y2="16901"/>
                        <a14:foregroundMark x1="34568" y1="7042" x2="34568" y2="7042"/>
                        <a14:foregroundMark x1="34568" y1="7042" x2="34568" y2="7042"/>
                        <a14:foregroundMark x1="34568" y1="7042" x2="34568" y2="7042"/>
                        <a14:foregroundMark x1="34568" y1="5634" x2="34568" y2="5634"/>
                        <a14:foregroundMark x1="97531" y1="30986" x2="97531" y2="29577"/>
                        <a14:foregroundMark x1="3704" y1="39437" x2="3704" y2="40845"/>
                        <a14:foregroundMark x1="69136" y1="33803" x2="51852" y2="53521"/>
                        <a14:foregroundMark x1="28395" y1="11268" x2="19753" y2="21127"/>
                        <a14:foregroundMark x1="9877" y1="54930" x2="9877" y2="54930"/>
                        <a14:foregroundMark x1="24691" y1="70423" x2="24691" y2="70423"/>
                        <a14:foregroundMark x1="74074" y1="4225" x2="74074" y2="4225"/>
                        <a14:foregroundMark x1="75309" y1="4225" x2="75309" y2="4225"/>
                        <a14:foregroundMark x1="85185" y1="7042" x2="85185" y2="7042"/>
                        <a14:foregroundMark x1="23457" y1="70423" x2="23457" y2="70423"/>
                        <a14:foregroundMark x1="24691" y1="70423" x2="24691" y2="70423"/>
                        <a14:foregroundMark x1="18519" y1="64789" x2="18519" y2="64789"/>
                        <a14:foregroundMark x1="18519" y1="64789" x2="18519" y2="64789"/>
                        <a14:foregroundMark x1="18519" y1="64789" x2="18519" y2="64789"/>
                        <a14:backgroundMark x1="20988" y1="71831" x2="23457" y2="74648"/>
                        <a14:backgroundMark x1="12346" y1="64789" x2="18519" y2="71831"/>
                      </a14:backgroundRemoval>
                    </a14:imgEffect>
                  </a14:imgLayer>
                </a14:imgProps>
              </a:ext>
              <a:ext uri="{28A0092B-C50C-407E-A947-70E740481C1C}">
                <a14:useLocalDpi xmlns:a14="http://schemas.microsoft.com/office/drawing/2010/main"/>
              </a:ext>
            </a:extLst>
          </a:blip>
          <a:srcRect/>
          <a:stretch/>
        </p:blipFill>
        <p:spPr>
          <a:xfrm>
            <a:off x="6323361" y="4718022"/>
            <a:ext cx="337637" cy="295845"/>
          </a:xfrm>
          <a:prstGeom prst="rect">
            <a:avLst/>
          </a:prstGeom>
        </p:spPr>
      </p:pic>
      <p:pic>
        <p:nvPicPr>
          <p:cNvPr id="21" name="図 20" descr="図形, 矢印&#10;&#10;自動的に生成された説明">
            <a:extLst>
              <a:ext uri="{FF2B5EF4-FFF2-40B4-BE49-F238E27FC236}">
                <a16:creationId xmlns:a16="http://schemas.microsoft.com/office/drawing/2014/main" id="{FDFD1B29-A722-E49C-F439-944778009064}"/>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4225" b="94366" l="2469" r="97531">
                        <a14:foregroundMark x1="66667" y1="29577" x2="66667" y2="29577"/>
                        <a14:foregroundMark x1="83951" y1="15493" x2="83951" y2="15493"/>
                        <a14:foregroundMark x1="71605" y1="14085" x2="46914" y2="46479"/>
                        <a14:foregroundMark x1="46914" y1="46479" x2="29630" y2="59155"/>
                        <a14:foregroundMark x1="18519" y1="15493" x2="39506" y2="50704"/>
                        <a14:foregroundMark x1="18519" y1="11268" x2="11111" y2="23944"/>
                        <a14:foregroundMark x1="93827" y1="23944" x2="93827" y2="30986"/>
                        <a14:foregroundMark x1="86420" y1="53521" x2="55556" y2="88732"/>
                        <a14:foregroundMark x1="49383" y1="95775" x2="46914" y2="92958"/>
                        <a14:foregroundMark x1="3704" y1="43662" x2="3704" y2="43662"/>
                        <a14:foregroundMark x1="25926" y1="5634" x2="25926" y2="5634"/>
                        <a14:foregroundMark x1="97531" y1="30986" x2="97531" y2="30986"/>
                        <a14:foregroundMark x1="58025" y1="36620" x2="58025" y2="36620"/>
                        <a14:foregroundMark x1="87654" y1="21127" x2="65432" y2="50704"/>
                        <a14:foregroundMark x1="77778" y1="33803" x2="34568" y2="80282"/>
                        <a14:foregroundMark x1="91358" y1="16901" x2="87654" y2="21127"/>
                        <a14:foregroundMark x1="92593" y1="15493" x2="92593" y2="15493"/>
                        <a14:foregroundMark x1="82716" y1="9859" x2="49383" y2="43662"/>
                        <a14:foregroundMark x1="49383" y1="43662" x2="49383" y2="43662"/>
                        <a14:foregroundMark x1="24691" y1="69014" x2="45679" y2="50704"/>
                        <a14:foregroundMark x1="37037" y1="54930" x2="37037" y2="54930"/>
                        <a14:foregroundMark x1="37037" y1="56338" x2="44444" y2="50704"/>
                        <a14:foregroundMark x1="41975" y1="50704" x2="41975" y2="50704"/>
                        <a14:foregroundMark x1="37037" y1="45070" x2="67901" y2="11268"/>
                        <a14:foregroundMark x1="67901" y1="11268" x2="69136" y2="9859"/>
                        <a14:foregroundMark x1="18519" y1="64789" x2="33333" y2="50704"/>
                        <a14:foregroundMark x1="33333" y1="50704" x2="30864" y2="52113"/>
                        <a14:foregroundMark x1="74074" y1="5634" x2="62963" y2="11268"/>
                        <a14:foregroundMark x1="44444" y1="19718" x2="13580" y2="50704"/>
                        <a14:foregroundMark x1="13580" y1="50704" x2="13580" y2="53521"/>
                        <a14:foregroundMark x1="95062" y1="38028" x2="45679" y2="90141"/>
                        <a14:foregroundMark x1="96296" y1="36620" x2="96296" y2="36620"/>
                        <a14:foregroundMark x1="83951" y1="8451" x2="83951" y2="8451"/>
                        <a14:foregroundMark x1="74074" y1="5634" x2="74074" y2="5634"/>
                        <a14:foregroundMark x1="72840" y1="5634" x2="72840" y2="5634"/>
                        <a14:foregroundMark x1="72840" y1="5634" x2="74074" y2="5634"/>
                        <a14:foregroundMark x1="45679" y1="18310" x2="45679" y2="18310"/>
                        <a14:foregroundMark x1="32099" y1="8451" x2="29630" y2="15493"/>
                        <a14:foregroundMark x1="34568" y1="7042" x2="34568" y2="7042"/>
                        <a14:foregroundMark x1="4938" y1="38028" x2="20988" y2="23944"/>
                        <a14:foregroundMark x1="3704" y1="39437" x2="3704" y2="39437"/>
                        <a14:foregroundMark x1="9877" y1="54930" x2="9877" y2="54930"/>
                        <a14:foregroundMark x1="43210" y1="91549" x2="43210" y2="91549"/>
                        <a14:foregroundMark x1="97531" y1="35211" x2="97531" y2="35211"/>
                        <a14:foregroundMark x1="97531" y1="33803" x2="97531" y2="33803"/>
                        <a14:foregroundMark x1="45679" y1="16901" x2="45679" y2="16901"/>
                        <a14:foregroundMark x1="45679" y1="16901" x2="45679" y2="16901"/>
                        <a14:foregroundMark x1="34568" y1="7042" x2="34568" y2="7042"/>
                        <a14:foregroundMark x1="34568" y1="7042" x2="34568" y2="7042"/>
                        <a14:foregroundMark x1="34568" y1="7042" x2="34568" y2="7042"/>
                        <a14:foregroundMark x1="34568" y1="5634" x2="34568" y2="5634"/>
                        <a14:foregroundMark x1="97531" y1="30986" x2="97531" y2="29577"/>
                        <a14:foregroundMark x1="3704" y1="39437" x2="3704" y2="40845"/>
                        <a14:foregroundMark x1="69136" y1="33803" x2="51852" y2="53521"/>
                        <a14:foregroundMark x1="28395" y1="11268" x2="19753" y2="21127"/>
                        <a14:foregroundMark x1="9877" y1="54930" x2="9877" y2="54930"/>
                        <a14:foregroundMark x1="24691" y1="70423" x2="24691" y2="70423"/>
                        <a14:foregroundMark x1="74074" y1="4225" x2="74074" y2="4225"/>
                        <a14:foregroundMark x1="75309" y1="4225" x2="75309" y2="4225"/>
                        <a14:foregroundMark x1="85185" y1="7042" x2="85185" y2="7042"/>
                        <a14:foregroundMark x1="23457" y1="70423" x2="23457" y2="70423"/>
                        <a14:foregroundMark x1="24691" y1="70423" x2="24691" y2="70423"/>
                        <a14:foregroundMark x1="18519" y1="64789" x2="18519" y2="64789"/>
                        <a14:foregroundMark x1="18519" y1="64789" x2="18519" y2="64789"/>
                        <a14:foregroundMark x1="18519" y1="64789" x2="18519" y2="64789"/>
                        <a14:backgroundMark x1="20988" y1="71831" x2="23457" y2="74648"/>
                        <a14:backgroundMark x1="12346" y1="64789" x2="18519" y2="71831"/>
                      </a14:backgroundRemoval>
                    </a14:imgEffect>
                  </a14:imgLayer>
                </a14:imgProps>
              </a:ext>
              <a:ext uri="{28A0092B-C50C-407E-A947-70E740481C1C}">
                <a14:useLocalDpi xmlns:a14="http://schemas.microsoft.com/office/drawing/2010/main"/>
              </a:ext>
            </a:extLst>
          </a:blip>
          <a:srcRect/>
          <a:stretch/>
        </p:blipFill>
        <p:spPr>
          <a:xfrm>
            <a:off x="6333920" y="5293334"/>
            <a:ext cx="337637" cy="295845"/>
          </a:xfrm>
          <a:prstGeom prst="rect">
            <a:avLst/>
          </a:prstGeom>
        </p:spPr>
      </p:pic>
      <p:pic>
        <p:nvPicPr>
          <p:cNvPr id="25" name="図 24" descr="図形, 矢印&#10;&#10;自動的に生成された説明">
            <a:extLst>
              <a:ext uri="{FF2B5EF4-FFF2-40B4-BE49-F238E27FC236}">
                <a16:creationId xmlns:a16="http://schemas.microsoft.com/office/drawing/2014/main" id="{E2C2F50F-D78C-71DB-E5B6-4F77EE90B3D7}"/>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4225" b="94366" l="2469" r="97531">
                        <a14:foregroundMark x1="66667" y1="29577" x2="66667" y2="29577"/>
                        <a14:foregroundMark x1="83951" y1="15493" x2="83951" y2="15493"/>
                        <a14:foregroundMark x1="71605" y1="14085" x2="46914" y2="46479"/>
                        <a14:foregroundMark x1="46914" y1="46479" x2="29630" y2="59155"/>
                        <a14:foregroundMark x1="18519" y1="15493" x2="39506" y2="50704"/>
                        <a14:foregroundMark x1="18519" y1="11268" x2="11111" y2="23944"/>
                        <a14:foregroundMark x1="93827" y1="23944" x2="93827" y2="30986"/>
                        <a14:foregroundMark x1="86420" y1="53521" x2="55556" y2="88732"/>
                        <a14:foregroundMark x1="49383" y1="95775" x2="46914" y2="92958"/>
                        <a14:foregroundMark x1="3704" y1="43662" x2="3704" y2="43662"/>
                        <a14:foregroundMark x1="25926" y1="5634" x2="25926" y2="5634"/>
                        <a14:foregroundMark x1="97531" y1="30986" x2="97531" y2="30986"/>
                        <a14:foregroundMark x1="58025" y1="36620" x2="58025" y2="36620"/>
                        <a14:foregroundMark x1="87654" y1="21127" x2="65432" y2="50704"/>
                        <a14:foregroundMark x1="77778" y1="33803" x2="34568" y2="80282"/>
                        <a14:foregroundMark x1="91358" y1="16901" x2="87654" y2="21127"/>
                        <a14:foregroundMark x1="92593" y1="15493" x2="92593" y2="15493"/>
                        <a14:foregroundMark x1="82716" y1="9859" x2="49383" y2="43662"/>
                        <a14:foregroundMark x1="49383" y1="43662" x2="49383" y2="43662"/>
                        <a14:foregroundMark x1="24691" y1="69014" x2="45679" y2="50704"/>
                        <a14:foregroundMark x1="37037" y1="54930" x2="37037" y2="54930"/>
                        <a14:foregroundMark x1="37037" y1="56338" x2="44444" y2="50704"/>
                        <a14:foregroundMark x1="41975" y1="50704" x2="41975" y2="50704"/>
                        <a14:foregroundMark x1="37037" y1="45070" x2="67901" y2="11268"/>
                        <a14:foregroundMark x1="67901" y1="11268" x2="69136" y2="9859"/>
                        <a14:foregroundMark x1="18519" y1="64789" x2="33333" y2="50704"/>
                        <a14:foregroundMark x1="33333" y1="50704" x2="30864" y2="52113"/>
                        <a14:foregroundMark x1="74074" y1="5634" x2="62963" y2="11268"/>
                        <a14:foregroundMark x1="44444" y1="19718" x2="13580" y2="50704"/>
                        <a14:foregroundMark x1="13580" y1="50704" x2="13580" y2="53521"/>
                        <a14:foregroundMark x1="95062" y1="38028" x2="45679" y2="90141"/>
                        <a14:foregroundMark x1="96296" y1="36620" x2="96296" y2="36620"/>
                        <a14:foregroundMark x1="83951" y1="8451" x2="83951" y2="8451"/>
                        <a14:foregroundMark x1="74074" y1="5634" x2="74074" y2="5634"/>
                        <a14:foregroundMark x1="72840" y1="5634" x2="72840" y2="5634"/>
                        <a14:foregroundMark x1="72840" y1="5634" x2="74074" y2="5634"/>
                        <a14:foregroundMark x1="45679" y1="18310" x2="45679" y2="18310"/>
                        <a14:foregroundMark x1="32099" y1="8451" x2="29630" y2="15493"/>
                        <a14:foregroundMark x1="34568" y1="7042" x2="34568" y2="7042"/>
                        <a14:foregroundMark x1="4938" y1="38028" x2="20988" y2="23944"/>
                        <a14:foregroundMark x1="3704" y1="39437" x2="3704" y2="39437"/>
                        <a14:foregroundMark x1="9877" y1="54930" x2="9877" y2="54930"/>
                        <a14:foregroundMark x1="43210" y1="91549" x2="43210" y2="91549"/>
                        <a14:foregroundMark x1="97531" y1="35211" x2="97531" y2="35211"/>
                        <a14:foregroundMark x1="97531" y1="33803" x2="97531" y2="33803"/>
                        <a14:foregroundMark x1="45679" y1="16901" x2="45679" y2="16901"/>
                        <a14:foregroundMark x1="45679" y1="16901" x2="45679" y2="16901"/>
                        <a14:foregroundMark x1="34568" y1="7042" x2="34568" y2="7042"/>
                        <a14:foregroundMark x1="34568" y1="7042" x2="34568" y2="7042"/>
                        <a14:foregroundMark x1="34568" y1="7042" x2="34568" y2="7042"/>
                        <a14:foregroundMark x1="34568" y1="5634" x2="34568" y2="5634"/>
                        <a14:foregroundMark x1="97531" y1="30986" x2="97531" y2="29577"/>
                        <a14:foregroundMark x1="3704" y1="39437" x2="3704" y2="40845"/>
                        <a14:foregroundMark x1="69136" y1="33803" x2="51852" y2="53521"/>
                        <a14:foregroundMark x1="28395" y1="11268" x2="19753" y2="21127"/>
                        <a14:foregroundMark x1="9877" y1="54930" x2="9877" y2="54930"/>
                        <a14:foregroundMark x1="24691" y1="70423" x2="24691" y2="70423"/>
                        <a14:foregroundMark x1="74074" y1="4225" x2="74074" y2="4225"/>
                        <a14:foregroundMark x1="75309" y1="4225" x2="75309" y2="4225"/>
                        <a14:foregroundMark x1="85185" y1="7042" x2="85185" y2="7042"/>
                        <a14:foregroundMark x1="23457" y1="70423" x2="23457" y2="70423"/>
                        <a14:foregroundMark x1="24691" y1="70423" x2="24691" y2="70423"/>
                        <a14:foregroundMark x1="18519" y1="64789" x2="18519" y2="64789"/>
                        <a14:foregroundMark x1="18519" y1="64789" x2="18519" y2="64789"/>
                        <a14:foregroundMark x1="18519" y1="64789" x2="18519" y2="64789"/>
                        <a14:backgroundMark x1="20988" y1="71831" x2="23457" y2="74648"/>
                        <a14:backgroundMark x1="12346" y1="64789" x2="18519" y2="71831"/>
                      </a14:backgroundRemoval>
                    </a14:imgEffect>
                  </a14:imgLayer>
                </a14:imgProps>
              </a:ext>
              <a:ext uri="{28A0092B-C50C-407E-A947-70E740481C1C}">
                <a14:useLocalDpi xmlns:a14="http://schemas.microsoft.com/office/drawing/2010/main"/>
              </a:ext>
            </a:extLst>
          </a:blip>
          <a:srcRect/>
          <a:stretch/>
        </p:blipFill>
        <p:spPr>
          <a:xfrm>
            <a:off x="6333920" y="5905463"/>
            <a:ext cx="337637" cy="295845"/>
          </a:xfrm>
          <a:prstGeom prst="rect">
            <a:avLst/>
          </a:prstGeom>
        </p:spPr>
      </p:pic>
      <p:pic>
        <p:nvPicPr>
          <p:cNvPr id="26" name="図 25" descr="図形, 矢印&#10;&#10;自動的に生成された説明">
            <a:extLst>
              <a:ext uri="{FF2B5EF4-FFF2-40B4-BE49-F238E27FC236}">
                <a16:creationId xmlns:a16="http://schemas.microsoft.com/office/drawing/2014/main" id="{7E961594-5D32-911A-AA9A-3FD55ABBA4F5}"/>
              </a:ext>
            </a:extLst>
          </p:cNvPr>
          <p:cNvPicPr>
            <a:picLocks noChangeAspect="1"/>
          </p:cNvPicPr>
          <p:nvPr/>
        </p:nvPicPr>
        <p:blipFill rotWithShape="1">
          <a:blip r:embed="rId5" cstate="screen">
            <a:extLst>
              <a:ext uri="{BEBA8EAE-BF5A-486C-A8C5-ECC9F3942E4B}">
                <a14:imgProps xmlns:a14="http://schemas.microsoft.com/office/drawing/2010/main">
                  <a14:imgLayer r:embed="rId4">
                    <a14:imgEffect>
                      <a14:backgroundRemoval t="4225" b="94366" l="2469" r="97531">
                        <a14:foregroundMark x1="66667" y1="29577" x2="66667" y2="29577"/>
                        <a14:foregroundMark x1="83951" y1="15493" x2="83951" y2="15493"/>
                        <a14:foregroundMark x1="71605" y1="14085" x2="46914" y2="46479"/>
                        <a14:foregroundMark x1="46914" y1="46479" x2="29630" y2="59155"/>
                        <a14:foregroundMark x1="18519" y1="15493" x2="39506" y2="50704"/>
                        <a14:foregroundMark x1="18519" y1="11268" x2="11111" y2="23944"/>
                        <a14:foregroundMark x1="93827" y1="23944" x2="93827" y2="30986"/>
                        <a14:foregroundMark x1="86420" y1="53521" x2="55556" y2="88732"/>
                        <a14:foregroundMark x1="49383" y1="95775" x2="46914" y2="92958"/>
                        <a14:foregroundMark x1="3704" y1="43662" x2="3704" y2="43662"/>
                        <a14:foregroundMark x1="25926" y1="5634" x2="25926" y2="5634"/>
                        <a14:foregroundMark x1="97531" y1="30986" x2="97531" y2="30986"/>
                        <a14:foregroundMark x1="58025" y1="36620" x2="58025" y2="36620"/>
                        <a14:foregroundMark x1="87654" y1="21127" x2="65432" y2="50704"/>
                        <a14:foregroundMark x1="77778" y1="33803" x2="34568" y2="80282"/>
                        <a14:foregroundMark x1="91358" y1="16901" x2="87654" y2="21127"/>
                        <a14:foregroundMark x1="92593" y1="15493" x2="92593" y2="15493"/>
                        <a14:foregroundMark x1="82716" y1="9859" x2="49383" y2="43662"/>
                        <a14:foregroundMark x1="49383" y1="43662" x2="49383" y2="43662"/>
                        <a14:foregroundMark x1="24691" y1="69014" x2="45679" y2="50704"/>
                        <a14:foregroundMark x1="37037" y1="54930" x2="37037" y2="54930"/>
                        <a14:foregroundMark x1="37037" y1="56338" x2="44444" y2="50704"/>
                        <a14:foregroundMark x1="41975" y1="50704" x2="41975" y2="50704"/>
                        <a14:foregroundMark x1="37037" y1="45070" x2="67901" y2="11268"/>
                        <a14:foregroundMark x1="67901" y1="11268" x2="69136" y2="9859"/>
                        <a14:foregroundMark x1="18519" y1="64789" x2="33333" y2="50704"/>
                        <a14:foregroundMark x1="33333" y1="50704" x2="30864" y2="52113"/>
                        <a14:foregroundMark x1="73112" y1="6122" x2="62963" y2="11268"/>
                        <a14:foregroundMark x1="74074" y1="5634" x2="73112" y2="6122"/>
                        <a14:foregroundMark x1="44444" y1="19718" x2="13580" y2="50704"/>
                        <a14:foregroundMark x1="13580" y1="50704" x2="13580" y2="53521"/>
                        <a14:foregroundMark x1="95062" y1="38028" x2="45679" y2="90141"/>
                        <a14:foregroundMark x1="96296" y1="36620" x2="96296" y2="36620"/>
                        <a14:foregroundMark x1="83951" y1="8451" x2="83951" y2="8451"/>
                        <a14:foregroundMark x1="74074" y1="5634" x2="74074" y2="5634"/>
                        <a14:foregroundMark x1="72840" y1="5634" x2="72840" y2="5634"/>
                        <a14:foregroundMark x1="72840" y1="5634" x2="74074" y2="5634"/>
                        <a14:foregroundMark x1="45679" y1="18310" x2="45679" y2="18310"/>
                        <a14:foregroundMark x1="32099" y1="8451" x2="29630" y2="15493"/>
                        <a14:foregroundMark x1="34568" y1="7042" x2="34568" y2="7042"/>
                        <a14:foregroundMark x1="4938" y1="38028" x2="20988" y2="23944"/>
                        <a14:foregroundMark x1="3704" y1="39437" x2="3704" y2="39437"/>
                        <a14:foregroundMark x1="9877" y1="54930" x2="9877" y2="54930"/>
                        <a14:foregroundMark x1="43210" y1="91549" x2="43210" y2="91549"/>
                        <a14:foregroundMark x1="97531" y1="35211" x2="97531" y2="35211"/>
                        <a14:foregroundMark x1="97531" y1="33803" x2="97531" y2="33803"/>
                        <a14:foregroundMark x1="45679" y1="16901" x2="45679" y2="16901"/>
                        <a14:foregroundMark x1="45679" y1="16901" x2="45679" y2="16901"/>
                        <a14:foregroundMark x1="34568" y1="7042" x2="34568" y2="7042"/>
                        <a14:foregroundMark x1="34568" y1="7042" x2="34568" y2="7042"/>
                        <a14:foregroundMark x1="34568" y1="7042" x2="34568" y2="7042"/>
                        <a14:foregroundMark x1="34568" y1="5634" x2="34568" y2="5634"/>
                        <a14:foregroundMark x1="97531" y1="30986" x2="97531" y2="29577"/>
                        <a14:foregroundMark x1="3704" y1="39437" x2="3704" y2="40845"/>
                        <a14:foregroundMark x1="69136" y1="33803" x2="51852" y2="53521"/>
                        <a14:foregroundMark x1="28395" y1="11268" x2="19753" y2="21127"/>
                        <a14:foregroundMark x1="9877" y1="54930" x2="9877" y2="54930"/>
                        <a14:foregroundMark x1="24691" y1="70423" x2="24691" y2="70423"/>
                        <a14:foregroundMark x1="74074" y1="4225" x2="74074" y2="4225"/>
                        <a14:foregroundMark x1="75309" y1="4225" x2="75309" y2="4225"/>
                        <a14:foregroundMark x1="85185" y1="7042" x2="85185" y2="7042"/>
                        <a14:foregroundMark x1="23457" y1="70423" x2="23457" y2="70423"/>
                        <a14:foregroundMark x1="24691" y1="70423" x2="24691" y2="70423"/>
                        <a14:foregroundMark x1="18519" y1="64789" x2="18519" y2="64789"/>
                        <a14:foregroundMark x1="18519" y1="64789" x2="18519" y2="64789"/>
                        <a14:foregroundMark x1="18519" y1="64789" x2="18519" y2="64789"/>
                        <a14:backgroundMark x1="20988" y1="71831" x2="23457" y2="74648"/>
                        <a14:backgroundMark x1="12346" y1="64789" x2="18519" y2="71831"/>
                        <a14:backgroundMark x1="96364" y1="6122" x2="96364" y2="6122"/>
                        <a14:backgroundMark x1="83636" y1="4082" x2="83636" y2="4082"/>
                        <a14:backgroundMark x1="78182" y1="4082" x2="78182" y2="4082"/>
                      </a14:backgroundRemoval>
                    </a14:imgEffect>
                  </a14:imgLayer>
                </a14:imgProps>
              </a:ext>
              <a:ext uri="{28A0092B-C50C-407E-A947-70E740481C1C}">
                <a14:useLocalDpi xmlns:a14="http://schemas.microsoft.com/office/drawing/2010/main"/>
              </a:ext>
            </a:extLst>
          </a:blip>
          <a:srcRect/>
          <a:stretch/>
        </p:blipFill>
        <p:spPr>
          <a:xfrm>
            <a:off x="415591" y="3665529"/>
            <a:ext cx="337637" cy="295845"/>
          </a:xfrm>
          <a:prstGeom prst="rect">
            <a:avLst/>
          </a:prstGeom>
        </p:spPr>
      </p:pic>
      <p:cxnSp>
        <p:nvCxnSpPr>
          <p:cNvPr id="30" name="直線コネクタ 29">
            <a:extLst>
              <a:ext uri="{FF2B5EF4-FFF2-40B4-BE49-F238E27FC236}">
                <a16:creationId xmlns:a16="http://schemas.microsoft.com/office/drawing/2014/main" id="{2B6A9621-A06C-0CFE-614F-3134C969486A}"/>
              </a:ext>
            </a:extLst>
          </p:cNvPr>
          <p:cNvCxnSpPr>
            <a:cxnSpLocks/>
          </p:cNvCxnSpPr>
          <p:nvPr/>
        </p:nvCxnSpPr>
        <p:spPr>
          <a:xfrm>
            <a:off x="1019436" y="3249378"/>
            <a:ext cx="3941397" cy="0"/>
          </a:xfrm>
          <a:prstGeom prst="line">
            <a:avLst/>
          </a:prstGeom>
          <a:ln w="38100" cmpd="dbl"/>
        </p:spPr>
        <p:style>
          <a:lnRef idx="1">
            <a:schemeClr val="dk1"/>
          </a:lnRef>
          <a:fillRef idx="0">
            <a:schemeClr val="dk1"/>
          </a:fillRef>
          <a:effectRef idx="0">
            <a:schemeClr val="dk1"/>
          </a:effectRef>
          <a:fontRef idx="minor">
            <a:schemeClr val="tx1"/>
          </a:fontRef>
        </p:style>
      </p:cxnSp>
      <p:sp>
        <p:nvSpPr>
          <p:cNvPr id="32" name="タイトル 2">
            <a:extLst>
              <a:ext uri="{FF2B5EF4-FFF2-40B4-BE49-F238E27FC236}">
                <a16:creationId xmlns:a16="http://schemas.microsoft.com/office/drawing/2014/main" id="{E766696B-56E9-7BBB-BC9E-40FCD1BDA6A1}"/>
              </a:ext>
            </a:extLst>
          </p:cNvPr>
          <p:cNvSpPr txBox="1">
            <a:spLocks/>
          </p:cNvSpPr>
          <p:nvPr/>
        </p:nvSpPr>
        <p:spPr>
          <a:xfrm>
            <a:off x="10756505" y="6266179"/>
            <a:ext cx="1768222" cy="414523"/>
          </a:xfrm>
          <a:prstGeom prst="rect">
            <a:avLst/>
          </a:prstGeom>
        </p:spPr>
        <p:txBody>
          <a:bodyPr vert="horz" lIns="60960" tIns="30480" rIns="60960" bIns="3048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spcBef>
                <a:spcPts val="400"/>
              </a:spcBef>
            </a:pPr>
            <a:r>
              <a:rPr lang="ja-JP" altLang="en-US" sz="1400" spc="-113" dirty="0">
                <a:ln>
                  <a:solidFill>
                    <a:schemeClr val="tx1"/>
                  </a:solidFill>
                </a:ln>
                <a:solidFill>
                  <a:sysClr val="windowText" lastClr="000000"/>
                </a:solidFill>
                <a:latin typeface="游ゴシック" panose="020B0400000000000000" pitchFamily="50" charset="-128"/>
                <a:ea typeface="游ゴシック" panose="020B0400000000000000" pitchFamily="50" charset="-128"/>
                <a:cs typeface="+mn-cs"/>
              </a:rPr>
              <a:t>など</a:t>
            </a:r>
            <a:r>
              <a:rPr lang="en-US" altLang="ja-JP" sz="1400" spc="-113" dirty="0">
                <a:ln>
                  <a:solidFill>
                    <a:schemeClr val="tx1"/>
                  </a:solidFill>
                </a:ln>
                <a:solidFill>
                  <a:sysClr val="windowText" lastClr="000000"/>
                </a:solidFill>
                <a:latin typeface="游ゴシック" panose="020B0400000000000000" pitchFamily="50" charset="-128"/>
                <a:ea typeface="游ゴシック" panose="020B0400000000000000" pitchFamily="50" charset="-128"/>
                <a:cs typeface="+mn-cs"/>
              </a:rPr>
              <a:t>…</a:t>
            </a:r>
            <a:endParaRPr lang="en-US" altLang="ja-JP" sz="2000" spc="-113" dirty="0">
              <a:ln>
                <a:solidFill>
                  <a:schemeClr val="tx1"/>
                </a:solidFill>
              </a:ln>
              <a:solidFill>
                <a:srgbClr val="81C343"/>
              </a:solidFill>
              <a:latin typeface="游ゴシック" panose="020B0400000000000000" pitchFamily="50" charset="-128"/>
              <a:ea typeface="游ゴシック" panose="020B0400000000000000" pitchFamily="50" charset="-128"/>
              <a:cs typeface="+mn-cs"/>
            </a:endParaRPr>
          </a:p>
        </p:txBody>
      </p:sp>
      <p:sp>
        <p:nvSpPr>
          <p:cNvPr id="35" name="フリーフォーム: 図形 34">
            <a:extLst>
              <a:ext uri="{FF2B5EF4-FFF2-40B4-BE49-F238E27FC236}">
                <a16:creationId xmlns:a16="http://schemas.microsoft.com/office/drawing/2014/main" id="{910E4E00-4845-F64C-1826-E021B4D1AB25}"/>
              </a:ext>
            </a:extLst>
          </p:cNvPr>
          <p:cNvSpPr/>
          <p:nvPr/>
        </p:nvSpPr>
        <p:spPr>
          <a:xfrm>
            <a:off x="2924433" y="1382581"/>
            <a:ext cx="438408" cy="723612"/>
          </a:xfrm>
          <a:custGeom>
            <a:avLst/>
            <a:gdLst>
              <a:gd name="csX0" fmla="*/ 435261 w 438408"/>
              <a:gd name="csY0" fmla="*/ 0 h 723612"/>
              <a:gd name="csX1" fmla="*/ 435262 w 438408"/>
              <a:gd name="csY1" fmla="*/ 1 h 723612"/>
              <a:gd name="csX2" fmla="*/ 435262 w 438408"/>
              <a:gd name="csY2" fmla="*/ 723612 h 723612"/>
              <a:gd name="csX3" fmla="*/ 0 w 438408"/>
              <a:gd name="csY3" fmla="*/ 723612 h 723612"/>
              <a:gd name="csX4" fmla="*/ 104207 w 438408"/>
              <a:gd name="csY4" fmla="*/ 671837 h 723612"/>
              <a:gd name="csX5" fmla="*/ 435261 w 438408"/>
              <a:gd name="csY5" fmla="*/ 0 h 723612"/>
            </a:gdLst>
            <a:ahLst/>
            <a:cxnLst>
              <a:cxn ang="0">
                <a:pos x="csX0" y="csY0"/>
              </a:cxn>
              <a:cxn ang="0">
                <a:pos x="csX1" y="csY1"/>
              </a:cxn>
              <a:cxn ang="0">
                <a:pos x="csX2" y="csY2"/>
              </a:cxn>
              <a:cxn ang="0">
                <a:pos x="csX3" y="csY3"/>
              </a:cxn>
              <a:cxn ang="0">
                <a:pos x="csX4" y="csY4"/>
              </a:cxn>
              <a:cxn ang="0">
                <a:pos x="csX5" y="csY5"/>
              </a:cxn>
            </a:cxnLst>
            <a:rect l="l" t="t" r="r" b="b"/>
            <a:pathLst>
              <a:path w="438408" h="723612">
                <a:moveTo>
                  <a:pt x="435261" y="0"/>
                </a:moveTo>
                <a:lnTo>
                  <a:pt x="435262" y="1"/>
                </a:lnTo>
                <a:lnTo>
                  <a:pt x="435262" y="723612"/>
                </a:lnTo>
                <a:lnTo>
                  <a:pt x="0" y="723612"/>
                </a:lnTo>
                <a:lnTo>
                  <a:pt x="104207" y="671837"/>
                </a:lnTo>
                <a:cubicBezTo>
                  <a:pt x="327601" y="533531"/>
                  <a:pt x="460942" y="279239"/>
                  <a:pt x="435261" y="0"/>
                </a:cubicBezTo>
                <a:close/>
              </a:path>
            </a:pathLst>
          </a:cu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34" name="フリーフォーム: 図形 33">
            <a:extLst>
              <a:ext uri="{FF2B5EF4-FFF2-40B4-BE49-F238E27FC236}">
                <a16:creationId xmlns:a16="http://schemas.microsoft.com/office/drawing/2014/main" id="{046A5084-BDB9-452C-1DB2-B44F75B914AD}"/>
              </a:ext>
            </a:extLst>
          </p:cNvPr>
          <p:cNvSpPr/>
          <p:nvPr/>
        </p:nvSpPr>
        <p:spPr>
          <a:xfrm>
            <a:off x="155339" y="1382581"/>
            <a:ext cx="3207502" cy="723612"/>
          </a:xfrm>
          <a:custGeom>
            <a:avLst/>
            <a:gdLst>
              <a:gd name="csX0" fmla="*/ 0 w 3207502"/>
              <a:gd name="csY0" fmla="*/ 0 h 723612"/>
              <a:gd name="csX1" fmla="*/ 3204355 w 3207502"/>
              <a:gd name="csY1" fmla="*/ 0 h 723612"/>
              <a:gd name="csX2" fmla="*/ 2873301 w 3207502"/>
              <a:gd name="csY2" fmla="*/ 671837 h 723612"/>
              <a:gd name="csX3" fmla="*/ 2769094 w 3207502"/>
              <a:gd name="csY3" fmla="*/ 723612 h 723612"/>
              <a:gd name="csX4" fmla="*/ 0 w 3207502"/>
              <a:gd name="csY4" fmla="*/ 723612 h 723612"/>
              <a:gd name="csX5" fmla="*/ 0 w 3207502"/>
              <a:gd name="csY5" fmla="*/ 0 h 723612"/>
            </a:gdLst>
            <a:ahLst/>
            <a:cxnLst>
              <a:cxn ang="0">
                <a:pos x="csX0" y="csY0"/>
              </a:cxn>
              <a:cxn ang="0">
                <a:pos x="csX1" y="csY1"/>
              </a:cxn>
              <a:cxn ang="0">
                <a:pos x="csX2" y="csY2"/>
              </a:cxn>
              <a:cxn ang="0">
                <a:pos x="csX3" y="csY3"/>
              </a:cxn>
              <a:cxn ang="0">
                <a:pos x="csX4" y="csY4"/>
              </a:cxn>
              <a:cxn ang="0">
                <a:pos x="csX5" y="csY5"/>
              </a:cxn>
            </a:cxnLst>
            <a:rect l="l" t="t" r="r" b="b"/>
            <a:pathLst>
              <a:path w="3207502" h="723612">
                <a:moveTo>
                  <a:pt x="0" y="0"/>
                </a:moveTo>
                <a:lnTo>
                  <a:pt x="3204355" y="0"/>
                </a:lnTo>
                <a:cubicBezTo>
                  <a:pt x="3230036" y="279239"/>
                  <a:pt x="3096695" y="533531"/>
                  <a:pt x="2873301" y="671837"/>
                </a:cubicBezTo>
                <a:lnTo>
                  <a:pt x="2769094" y="723612"/>
                </a:lnTo>
                <a:lnTo>
                  <a:pt x="0" y="723612"/>
                </a:lnTo>
                <a:lnTo>
                  <a:pt x="0" y="0"/>
                </a:lnTo>
                <a:close/>
              </a:path>
            </a:pathLst>
          </a:custGeom>
          <a:solidFill>
            <a:srgbClr val="FAEC3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kumimoji="1" lang="ja-JP" altLang="en-US" sz="3600" dirty="0">
                <a:solidFill>
                  <a:schemeClr val="tx1"/>
                </a:solidFill>
              </a:rPr>
              <a:t>奨学会へ</a:t>
            </a:r>
          </a:p>
        </p:txBody>
      </p:sp>
      <p:sp>
        <p:nvSpPr>
          <p:cNvPr id="36" name="フリーフォーム: 図形 35">
            <a:extLst>
              <a:ext uri="{FF2B5EF4-FFF2-40B4-BE49-F238E27FC236}">
                <a16:creationId xmlns:a16="http://schemas.microsoft.com/office/drawing/2014/main" id="{8F94CBE7-8AC0-7886-E63C-913C079D2703}"/>
              </a:ext>
            </a:extLst>
          </p:cNvPr>
          <p:cNvSpPr/>
          <p:nvPr/>
        </p:nvSpPr>
        <p:spPr>
          <a:xfrm>
            <a:off x="8757082" y="1382581"/>
            <a:ext cx="438408" cy="723612"/>
          </a:xfrm>
          <a:custGeom>
            <a:avLst/>
            <a:gdLst>
              <a:gd name="csX0" fmla="*/ 435261 w 438408"/>
              <a:gd name="csY0" fmla="*/ 0 h 723612"/>
              <a:gd name="csX1" fmla="*/ 435262 w 438408"/>
              <a:gd name="csY1" fmla="*/ 1 h 723612"/>
              <a:gd name="csX2" fmla="*/ 435262 w 438408"/>
              <a:gd name="csY2" fmla="*/ 723612 h 723612"/>
              <a:gd name="csX3" fmla="*/ 0 w 438408"/>
              <a:gd name="csY3" fmla="*/ 723612 h 723612"/>
              <a:gd name="csX4" fmla="*/ 104207 w 438408"/>
              <a:gd name="csY4" fmla="*/ 671837 h 723612"/>
              <a:gd name="csX5" fmla="*/ 435261 w 438408"/>
              <a:gd name="csY5" fmla="*/ 0 h 723612"/>
            </a:gdLst>
            <a:ahLst/>
            <a:cxnLst>
              <a:cxn ang="0">
                <a:pos x="csX0" y="csY0"/>
              </a:cxn>
              <a:cxn ang="0">
                <a:pos x="csX1" y="csY1"/>
              </a:cxn>
              <a:cxn ang="0">
                <a:pos x="csX2" y="csY2"/>
              </a:cxn>
              <a:cxn ang="0">
                <a:pos x="csX3" y="csY3"/>
              </a:cxn>
              <a:cxn ang="0">
                <a:pos x="csX4" y="csY4"/>
              </a:cxn>
              <a:cxn ang="0">
                <a:pos x="csX5" y="csY5"/>
              </a:cxn>
            </a:cxnLst>
            <a:rect l="l" t="t" r="r" b="b"/>
            <a:pathLst>
              <a:path w="438408" h="723612">
                <a:moveTo>
                  <a:pt x="435261" y="0"/>
                </a:moveTo>
                <a:lnTo>
                  <a:pt x="435262" y="1"/>
                </a:lnTo>
                <a:lnTo>
                  <a:pt x="435262" y="723612"/>
                </a:lnTo>
                <a:lnTo>
                  <a:pt x="0" y="723612"/>
                </a:lnTo>
                <a:lnTo>
                  <a:pt x="104207" y="671837"/>
                </a:lnTo>
                <a:cubicBezTo>
                  <a:pt x="327601" y="533531"/>
                  <a:pt x="460942" y="279239"/>
                  <a:pt x="435261" y="0"/>
                </a:cubicBezTo>
                <a:close/>
              </a:path>
            </a:pathLst>
          </a:cu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37" name="フリーフォーム: 図形 36">
            <a:extLst>
              <a:ext uri="{FF2B5EF4-FFF2-40B4-BE49-F238E27FC236}">
                <a16:creationId xmlns:a16="http://schemas.microsoft.com/office/drawing/2014/main" id="{3A81244C-D82A-6EFB-33CD-9407D12DB7EF}"/>
              </a:ext>
            </a:extLst>
          </p:cNvPr>
          <p:cNvSpPr/>
          <p:nvPr/>
        </p:nvSpPr>
        <p:spPr>
          <a:xfrm>
            <a:off x="5987988" y="1382581"/>
            <a:ext cx="3207502" cy="723612"/>
          </a:xfrm>
          <a:custGeom>
            <a:avLst/>
            <a:gdLst>
              <a:gd name="csX0" fmla="*/ 0 w 3207502"/>
              <a:gd name="csY0" fmla="*/ 0 h 723612"/>
              <a:gd name="csX1" fmla="*/ 3204355 w 3207502"/>
              <a:gd name="csY1" fmla="*/ 0 h 723612"/>
              <a:gd name="csX2" fmla="*/ 2873301 w 3207502"/>
              <a:gd name="csY2" fmla="*/ 671837 h 723612"/>
              <a:gd name="csX3" fmla="*/ 2769094 w 3207502"/>
              <a:gd name="csY3" fmla="*/ 723612 h 723612"/>
              <a:gd name="csX4" fmla="*/ 0 w 3207502"/>
              <a:gd name="csY4" fmla="*/ 723612 h 723612"/>
              <a:gd name="csX5" fmla="*/ 0 w 3207502"/>
              <a:gd name="csY5" fmla="*/ 0 h 723612"/>
            </a:gdLst>
            <a:ahLst/>
            <a:cxnLst>
              <a:cxn ang="0">
                <a:pos x="csX0" y="csY0"/>
              </a:cxn>
              <a:cxn ang="0">
                <a:pos x="csX1" y="csY1"/>
              </a:cxn>
              <a:cxn ang="0">
                <a:pos x="csX2" y="csY2"/>
              </a:cxn>
              <a:cxn ang="0">
                <a:pos x="csX3" y="csY3"/>
              </a:cxn>
              <a:cxn ang="0">
                <a:pos x="csX4" y="csY4"/>
              </a:cxn>
              <a:cxn ang="0">
                <a:pos x="csX5" y="csY5"/>
              </a:cxn>
            </a:cxnLst>
            <a:rect l="l" t="t" r="r" b="b"/>
            <a:pathLst>
              <a:path w="3207502" h="723612">
                <a:moveTo>
                  <a:pt x="0" y="0"/>
                </a:moveTo>
                <a:lnTo>
                  <a:pt x="3204355" y="0"/>
                </a:lnTo>
                <a:cubicBezTo>
                  <a:pt x="3230036" y="279239"/>
                  <a:pt x="3096695" y="533531"/>
                  <a:pt x="2873301" y="671837"/>
                </a:cubicBezTo>
                <a:lnTo>
                  <a:pt x="2769094" y="723612"/>
                </a:lnTo>
                <a:lnTo>
                  <a:pt x="0" y="723612"/>
                </a:lnTo>
                <a:lnTo>
                  <a:pt x="0" y="0"/>
                </a:lnTo>
                <a:close/>
              </a:path>
            </a:pathLst>
          </a:custGeom>
          <a:solidFill>
            <a:srgbClr val="FFE1F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kumimoji="1" lang="ja-JP" altLang="en-US" sz="3600" dirty="0">
                <a:solidFill>
                  <a:schemeClr val="tx1"/>
                </a:solidFill>
              </a:rPr>
              <a:t>被災地へ</a:t>
            </a:r>
          </a:p>
        </p:txBody>
      </p:sp>
    </p:spTree>
    <p:extLst>
      <p:ext uri="{BB962C8B-B14F-4D97-AF65-F5344CB8AC3E}">
        <p14:creationId xmlns:p14="http://schemas.microsoft.com/office/powerpoint/2010/main" val="33972969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2">
            <a:extLst>
              <a:ext uri="{FF2B5EF4-FFF2-40B4-BE49-F238E27FC236}">
                <a16:creationId xmlns:a16="http://schemas.microsoft.com/office/drawing/2014/main" id="{58B043C8-3A49-428F-2A4C-5910809A1284}"/>
              </a:ext>
            </a:extLst>
          </p:cNvPr>
          <p:cNvSpPr txBox="1">
            <a:spLocks/>
          </p:cNvSpPr>
          <p:nvPr/>
        </p:nvSpPr>
        <p:spPr>
          <a:xfrm>
            <a:off x="6248400" y="2476531"/>
            <a:ext cx="5562600" cy="1904938"/>
          </a:xfrm>
          <a:prstGeom prst="rect">
            <a:avLst/>
          </a:prstGeom>
        </p:spPr>
        <p:txBody>
          <a:bodyPr vert="horz" lIns="60960" tIns="30480" rIns="60960" bIns="30480" rtlCol="0" anchor="ctr" anchorCtr="0">
            <a:noAutofit/>
          </a:bodyPr>
          <a:lstStyle>
            <a:lvl1pPr marL="0" indent="0" algn="l" defTabSz="914400" rtl="0" eaLnBrk="1" latinLnBrk="0" hangingPunct="1">
              <a:spcBef>
                <a:spcPct val="20000"/>
              </a:spcBef>
              <a:buFont typeface="Arial" panose="020B0604020202020204" pitchFamily="34" charset="0"/>
              <a:buNone/>
              <a:defRPr kumimoji="1" sz="6600" b="1" kern="1200">
                <a:solidFill>
                  <a:schemeClr val="tx1"/>
                </a:solidFill>
                <a:latin typeface="BIZ UDPゴシック" panose="020B0400000000000000" pitchFamily="50" charset="-128"/>
                <a:ea typeface="BIZ UDPゴシック" panose="020B0400000000000000" pitchFamily="50" charset="-128"/>
                <a:cs typeface="+mn-cs"/>
              </a:defRPr>
            </a:lvl1pPr>
            <a:lvl2pPr marL="457200" indent="0" algn="l" defTabSz="914400" rtl="0" eaLnBrk="1" latinLnBrk="0" hangingPunct="1">
              <a:spcBef>
                <a:spcPct val="20000"/>
              </a:spcBef>
              <a:buFont typeface="Arial" panose="020B0604020202020204" pitchFamily="34" charset="0"/>
              <a:buNone/>
              <a:defRPr kumimoji="1" sz="28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kumimoji="1" sz="24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kumimoji="1" sz="2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ja-JP" altLang="en-US" sz="6000" dirty="0"/>
              <a:t>知っておいて</a:t>
            </a:r>
            <a:br>
              <a:rPr lang="ja-JP" altLang="en-US" sz="6000" dirty="0"/>
            </a:br>
            <a:r>
              <a:rPr lang="ja-JP" altLang="en-US" sz="6000" dirty="0"/>
              <a:t>いただきたい事</a:t>
            </a:r>
          </a:p>
        </p:txBody>
      </p:sp>
      <p:sp>
        <p:nvSpPr>
          <p:cNvPr id="3" name="タイトル 1">
            <a:extLst>
              <a:ext uri="{FF2B5EF4-FFF2-40B4-BE49-F238E27FC236}">
                <a16:creationId xmlns:a16="http://schemas.microsoft.com/office/drawing/2014/main" id="{B25BB1E8-F1DD-0A21-9D98-F9B2C966212F}"/>
              </a:ext>
            </a:extLst>
          </p:cNvPr>
          <p:cNvSpPr txBox="1">
            <a:spLocks/>
          </p:cNvSpPr>
          <p:nvPr/>
        </p:nvSpPr>
        <p:spPr>
          <a:xfrm>
            <a:off x="990600" y="1981200"/>
            <a:ext cx="3048000" cy="2819400"/>
          </a:xfrm>
          <a:prstGeom prst="rect">
            <a:avLst/>
          </a:prstGeom>
        </p:spPr>
        <p:txBody>
          <a:bodyPr vert="horz" lIns="60960" tIns="30480" rIns="60960" bIns="30480" rtlCol="0" anchor="ctr">
            <a:noAutofit/>
          </a:bodyPr>
          <a:lstStyle>
            <a:lvl1pPr algn="ctr" defTabSz="914400" rtl="0" eaLnBrk="1" latinLnBrk="0" hangingPunct="1">
              <a:spcBef>
                <a:spcPct val="0"/>
              </a:spcBef>
              <a:buNone/>
              <a:defRPr kumimoji="1" sz="16600" kern="1200">
                <a:solidFill>
                  <a:srgbClr val="A7E200"/>
                </a:solidFill>
                <a:latin typeface="Bahnschrift SemiBold SemiConden" panose="020B0502040204020203" pitchFamily="34" charset="0"/>
                <a:ea typeface="+mj-ea"/>
                <a:cs typeface="+mj-cs"/>
              </a:defRPr>
            </a:lvl1pPr>
          </a:lstStyle>
          <a:p>
            <a:pPr defTabSz="609630">
              <a:defRPr/>
            </a:pPr>
            <a:r>
              <a:rPr lang="en-US" altLang="ja-JP" sz="19100" dirty="0">
                <a:solidFill>
                  <a:schemeClr val="bg1"/>
                </a:solidFill>
                <a:latin typeface="游ゴシック" panose="020B0400000000000000" pitchFamily="50" charset="-128"/>
                <a:ea typeface="ＭＳ Ｐゴシック" panose="020B0600070205080204" pitchFamily="50" charset="-128"/>
              </a:rPr>
              <a:t>05</a:t>
            </a:r>
            <a:endParaRPr lang="ja-JP" altLang="en-US" sz="19100" dirty="0">
              <a:solidFill>
                <a:schemeClr val="bg1"/>
              </a:solidFill>
              <a:latin typeface="游ゴシック" panose="020B0400000000000000" pitchFamily="50" charset="-128"/>
              <a:ea typeface="ＭＳ Ｐゴシック" panose="020B0600070205080204" pitchFamily="50" charset="-128"/>
            </a:endParaRPr>
          </a:p>
        </p:txBody>
      </p:sp>
    </p:spTree>
    <p:extLst>
      <p:ext uri="{BB962C8B-B14F-4D97-AF65-F5344CB8AC3E}">
        <p14:creationId xmlns:p14="http://schemas.microsoft.com/office/powerpoint/2010/main" val="40406357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3AF210D2-8C2A-DD33-9E9F-282A59C494E8}"/>
              </a:ext>
            </a:extLst>
          </p:cNvPr>
          <p:cNvGrpSpPr/>
          <p:nvPr/>
        </p:nvGrpSpPr>
        <p:grpSpPr>
          <a:xfrm>
            <a:off x="1248781" y="1732697"/>
            <a:ext cx="9876419" cy="4896703"/>
            <a:chOff x="0" y="0"/>
            <a:chExt cx="3841588" cy="1340288"/>
          </a:xfrm>
        </p:grpSpPr>
        <p:sp>
          <p:nvSpPr>
            <p:cNvPr id="3" name="Freeform 4">
              <a:extLst>
                <a:ext uri="{FF2B5EF4-FFF2-40B4-BE49-F238E27FC236}">
                  <a16:creationId xmlns:a16="http://schemas.microsoft.com/office/drawing/2014/main" id="{095F49B6-24CC-48D3-4EA2-AF5E9E62FCE8}"/>
                </a:ext>
              </a:extLst>
            </p:cNvPr>
            <p:cNvSpPr/>
            <p:nvPr/>
          </p:nvSpPr>
          <p:spPr>
            <a:xfrm>
              <a:off x="0" y="0"/>
              <a:ext cx="3841588" cy="1340288"/>
            </a:xfrm>
            <a:custGeom>
              <a:avLst/>
              <a:gdLst/>
              <a:ahLst/>
              <a:cxnLst/>
              <a:rect l="l" t="t" r="r" b="b"/>
              <a:pathLst>
                <a:path w="3841588" h="1340288">
                  <a:moveTo>
                    <a:pt x="9023" y="0"/>
                  </a:moveTo>
                  <a:lnTo>
                    <a:pt x="3832565" y="0"/>
                  </a:lnTo>
                  <a:cubicBezTo>
                    <a:pt x="3837548" y="0"/>
                    <a:pt x="3841588" y="4040"/>
                    <a:pt x="3841588" y="9023"/>
                  </a:cubicBezTo>
                  <a:lnTo>
                    <a:pt x="3841588" y="1331265"/>
                  </a:lnTo>
                  <a:cubicBezTo>
                    <a:pt x="3841588" y="1336248"/>
                    <a:pt x="3837548" y="1340288"/>
                    <a:pt x="3832565" y="1340288"/>
                  </a:cubicBezTo>
                  <a:lnTo>
                    <a:pt x="9023" y="1340288"/>
                  </a:lnTo>
                  <a:cubicBezTo>
                    <a:pt x="4040" y="1340288"/>
                    <a:pt x="0" y="1336248"/>
                    <a:pt x="0" y="1331265"/>
                  </a:cubicBezTo>
                  <a:lnTo>
                    <a:pt x="0" y="9023"/>
                  </a:lnTo>
                  <a:cubicBezTo>
                    <a:pt x="0" y="4040"/>
                    <a:pt x="4040" y="0"/>
                    <a:pt x="9023" y="0"/>
                  </a:cubicBezTo>
                  <a:close/>
                </a:path>
              </a:pathLst>
            </a:custGeom>
            <a:solidFill>
              <a:srgbClr val="FDFDFD"/>
            </a:solidFill>
          </p:spPr>
          <p:txBody>
            <a:bodyPr/>
            <a:lstStyle/>
            <a:p>
              <a:endParaRPr lang="ja-JP" altLang="en-US" sz="800"/>
            </a:p>
          </p:txBody>
        </p:sp>
        <p:sp>
          <p:nvSpPr>
            <p:cNvPr id="4" name="TextBox 5">
              <a:extLst>
                <a:ext uri="{FF2B5EF4-FFF2-40B4-BE49-F238E27FC236}">
                  <a16:creationId xmlns:a16="http://schemas.microsoft.com/office/drawing/2014/main" id="{7D7780EB-965D-C396-C309-2DFA65072482}"/>
                </a:ext>
              </a:extLst>
            </p:cNvPr>
            <p:cNvSpPr txBox="1"/>
            <p:nvPr/>
          </p:nvSpPr>
          <p:spPr>
            <a:xfrm>
              <a:off x="0" y="-38100"/>
              <a:ext cx="3841588" cy="1378388"/>
            </a:xfrm>
            <a:prstGeom prst="rect">
              <a:avLst/>
            </a:prstGeom>
          </p:spPr>
          <p:txBody>
            <a:bodyPr lIns="33867" tIns="33867" rIns="33867" bIns="33867" rtlCol="0" anchor="ctr"/>
            <a:lstStyle/>
            <a:p>
              <a:pPr algn="ctr">
                <a:lnSpc>
                  <a:spcPts val="1773"/>
                </a:lnSpc>
              </a:pPr>
              <a:endParaRPr sz="800"/>
            </a:p>
          </p:txBody>
        </p:sp>
      </p:grpSp>
      <p:sp>
        <p:nvSpPr>
          <p:cNvPr id="5" name="AutoShape 15">
            <a:extLst>
              <a:ext uri="{FF2B5EF4-FFF2-40B4-BE49-F238E27FC236}">
                <a16:creationId xmlns:a16="http://schemas.microsoft.com/office/drawing/2014/main" id="{DCDD07C7-6B51-91B7-B747-C9405067A5B4}"/>
              </a:ext>
            </a:extLst>
          </p:cNvPr>
          <p:cNvSpPr/>
          <p:nvPr/>
        </p:nvSpPr>
        <p:spPr>
          <a:xfrm>
            <a:off x="4495800" y="1951808"/>
            <a:ext cx="0" cy="4284000"/>
          </a:xfrm>
          <a:prstGeom prst="line">
            <a:avLst/>
          </a:prstGeom>
          <a:ln w="38100" cap="flat">
            <a:solidFill>
              <a:srgbClr val="145DA0"/>
            </a:solidFill>
            <a:prstDash val="solid"/>
            <a:headEnd type="none" w="sm" len="sm"/>
            <a:tailEnd type="none" w="sm" len="sm"/>
          </a:ln>
        </p:spPr>
        <p:txBody>
          <a:bodyPr/>
          <a:lstStyle/>
          <a:p>
            <a:endParaRPr lang="ja-JP" altLang="en-US" sz="800"/>
          </a:p>
        </p:txBody>
      </p:sp>
      <p:sp>
        <p:nvSpPr>
          <p:cNvPr id="6" name="AutoShape 21">
            <a:extLst>
              <a:ext uri="{FF2B5EF4-FFF2-40B4-BE49-F238E27FC236}">
                <a16:creationId xmlns:a16="http://schemas.microsoft.com/office/drawing/2014/main" id="{EDCA1111-D044-20B4-72C3-9BE6AE8316E5}"/>
              </a:ext>
            </a:extLst>
          </p:cNvPr>
          <p:cNvSpPr/>
          <p:nvPr/>
        </p:nvSpPr>
        <p:spPr>
          <a:xfrm>
            <a:off x="7975653" y="1951808"/>
            <a:ext cx="0" cy="4284000"/>
          </a:xfrm>
          <a:prstGeom prst="line">
            <a:avLst/>
          </a:prstGeom>
          <a:ln w="38100" cap="flat">
            <a:solidFill>
              <a:srgbClr val="145DA0"/>
            </a:solidFill>
            <a:prstDash val="solid"/>
            <a:headEnd type="none" w="sm" len="sm"/>
            <a:tailEnd type="none" w="sm" len="sm"/>
          </a:ln>
        </p:spPr>
        <p:txBody>
          <a:bodyPr/>
          <a:lstStyle/>
          <a:p>
            <a:endParaRPr lang="ja-JP" altLang="en-US" sz="800"/>
          </a:p>
        </p:txBody>
      </p:sp>
      <p:grpSp>
        <p:nvGrpSpPr>
          <p:cNvPr id="8" name="グループ化 7">
            <a:extLst>
              <a:ext uri="{FF2B5EF4-FFF2-40B4-BE49-F238E27FC236}">
                <a16:creationId xmlns:a16="http://schemas.microsoft.com/office/drawing/2014/main" id="{8E85C486-935A-6610-74AA-4491C30726B3}"/>
              </a:ext>
            </a:extLst>
          </p:cNvPr>
          <p:cNvGrpSpPr/>
          <p:nvPr/>
        </p:nvGrpSpPr>
        <p:grpSpPr>
          <a:xfrm>
            <a:off x="5085657" y="2380760"/>
            <a:ext cx="2077143" cy="1076487"/>
            <a:chOff x="4869982" y="4236919"/>
            <a:chExt cx="2422406" cy="1255421"/>
          </a:xfrm>
        </p:grpSpPr>
        <p:pic>
          <p:nvPicPr>
            <p:cNvPr id="9" name="Picture 2" descr="ææ¶ã§æ¬éãããäººã®ã¤ã©ã¹ã">
              <a:extLst>
                <a:ext uri="{FF2B5EF4-FFF2-40B4-BE49-F238E27FC236}">
                  <a16:creationId xmlns:a16="http://schemas.microsoft.com/office/drawing/2014/main" id="{3A2D784B-926E-197E-B897-846BE32E02F7}"/>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869982" y="4236919"/>
              <a:ext cx="1383384" cy="12554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èªè»¢è»ã§è»¢ãã ç·ã®å­ã®ã¤ã©ã¹ã">
              <a:extLst>
                <a:ext uri="{FF2B5EF4-FFF2-40B4-BE49-F238E27FC236}">
                  <a16:creationId xmlns:a16="http://schemas.microsoft.com/office/drawing/2014/main" id="{CC4B675F-132B-9765-8CA6-6E7DF41E2D5C}"/>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205765" y="4405713"/>
              <a:ext cx="1086623" cy="108662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グループ化 10">
            <a:extLst>
              <a:ext uri="{FF2B5EF4-FFF2-40B4-BE49-F238E27FC236}">
                <a16:creationId xmlns:a16="http://schemas.microsoft.com/office/drawing/2014/main" id="{86E56DFA-6208-061A-2D70-9E20CDB12ECB}"/>
              </a:ext>
            </a:extLst>
          </p:cNvPr>
          <p:cNvGrpSpPr/>
          <p:nvPr/>
        </p:nvGrpSpPr>
        <p:grpSpPr>
          <a:xfrm>
            <a:off x="8229600" y="2283467"/>
            <a:ext cx="2518703" cy="1297933"/>
            <a:chOff x="8351323" y="4050673"/>
            <a:chExt cx="2937362" cy="1513675"/>
          </a:xfrm>
        </p:grpSpPr>
        <p:pic>
          <p:nvPicPr>
            <p:cNvPr id="12" name="Picture 6" descr="éã£æã£ã¦çµ¡ãããããã®ã¤ã©ã¹ã">
              <a:extLst>
                <a:ext uri="{FF2B5EF4-FFF2-40B4-BE49-F238E27FC236}">
                  <a16:creationId xmlns:a16="http://schemas.microsoft.com/office/drawing/2014/main" id="{78E8E243-0FB9-6B17-8337-93ACFC6E8C18}"/>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351323" y="4340212"/>
              <a:ext cx="1461258" cy="113328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é¨ä¸ãæé³´ãã¤ãã¦ããä¸å¸ã®ã¤ã©ã¹ã">
              <a:extLst>
                <a:ext uri="{FF2B5EF4-FFF2-40B4-BE49-F238E27FC236}">
                  <a16:creationId xmlns:a16="http://schemas.microsoft.com/office/drawing/2014/main" id="{CF594550-D12B-15B7-FE61-28B2D3042D26}"/>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775010" y="4050673"/>
              <a:ext cx="1513675" cy="151367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グループ化 13">
            <a:extLst>
              <a:ext uri="{FF2B5EF4-FFF2-40B4-BE49-F238E27FC236}">
                <a16:creationId xmlns:a16="http://schemas.microsoft.com/office/drawing/2014/main" id="{5DD44664-812F-4884-0379-562E6A662854}"/>
              </a:ext>
            </a:extLst>
          </p:cNvPr>
          <p:cNvGrpSpPr/>
          <p:nvPr/>
        </p:nvGrpSpPr>
        <p:grpSpPr>
          <a:xfrm>
            <a:off x="1572309" y="2314093"/>
            <a:ext cx="2505632" cy="1236679"/>
            <a:chOff x="962061" y="4122107"/>
            <a:chExt cx="2922118" cy="1442240"/>
          </a:xfrm>
        </p:grpSpPr>
        <p:pic>
          <p:nvPicPr>
            <p:cNvPr id="15" name="Picture 10" descr="å°éã®ã¤ã©ã¹ããæºããè¡ã">
              <a:extLst>
                <a:ext uri="{FF2B5EF4-FFF2-40B4-BE49-F238E27FC236}">
                  <a16:creationId xmlns:a16="http://schemas.microsoft.com/office/drawing/2014/main" id="{F064356B-B076-6E72-CFE2-82F7DC1861FC}"/>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62061" y="4308927"/>
              <a:ext cx="1592824" cy="113267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2" descr="åºä¸æµ¸æ°´ã®ã¤ã©ã¹ã">
              <a:extLst>
                <a:ext uri="{FF2B5EF4-FFF2-40B4-BE49-F238E27FC236}">
                  <a16:creationId xmlns:a16="http://schemas.microsoft.com/office/drawing/2014/main" id="{6ADA6DCA-31A0-37D2-29EB-25C76F6A7913}"/>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385748" y="4122107"/>
              <a:ext cx="1498431" cy="1442240"/>
            </a:xfrm>
            <a:prstGeom prst="rect">
              <a:avLst/>
            </a:prstGeom>
            <a:noFill/>
            <a:extLst>
              <a:ext uri="{909E8E84-426E-40DD-AFC4-6F175D3DCCD1}">
                <a14:hiddenFill xmlns:a14="http://schemas.microsoft.com/office/drawing/2010/main">
                  <a:solidFill>
                    <a:srgbClr val="FFFFFF"/>
                  </a:solidFill>
                </a14:hiddenFill>
              </a:ext>
            </a:extLst>
          </p:spPr>
        </p:pic>
      </p:grpSp>
      <p:sp>
        <p:nvSpPr>
          <p:cNvPr id="17" name="四角形: 角を丸くする 16">
            <a:extLst>
              <a:ext uri="{FF2B5EF4-FFF2-40B4-BE49-F238E27FC236}">
                <a16:creationId xmlns:a16="http://schemas.microsoft.com/office/drawing/2014/main" id="{7420C8B2-1BFC-9F4D-F7F5-E1F66D69D9B3}"/>
              </a:ext>
            </a:extLst>
          </p:cNvPr>
          <p:cNvSpPr/>
          <p:nvPr/>
        </p:nvSpPr>
        <p:spPr>
          <a:xfrm>
            <a:off x="1500301" y="1542649"/>
            <a:ext cx="2640000" cy="514751"/>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Ins="96000" rtlCol="0" anchor="ctr"/>
          <a:lstStyle/>
          <a:p>
            <a:pPr algn="ctr"/>
            <a:r>
              <a:rPr lang="ja-JP" altLang="en-US" sz="2933" b="1" dirty="0">
                <a:solidFill>
                  <a:schemeClr val="bg1"/>
                </a:solidFill>
                <a:latin typeface="游ゴシック" panose="020B0400000000000000" pitchFamily="50" charset="-128"/>
                <a:ea typeface="游ゴシック" panose="020B0400000000000000" pitchFamily="50" charset="-128"/>
              </a:rPr>
              <a:t>自然災害</a:t>
            </a:r>
          </a:p>
        </p:txBody>
      </p:sp>
      <p:sp>
        <p:nvSpPr>
          <p:cNvPr id="18" name="四角形: 角を丸くする 17">
            <a:extLst>
              <a:ext uri="{FF2B5EF4-FFF2-40B4-BE49-F238E27FC236}">
                <a16:creationId xmlns:a16="http://schemas.microsoft.com/office/drawing/2014/main" id="{D34462CF-8429-7541-F664-03EAB4B62719}"/>
              </a:ext>
            </a:extLst>
          </p:cNvPr>
          <p:cNvSpPr/>
          <p:nvPr/>
        </p:nvSpPr>
        <p:spPr>
          <a:xfrm>
            <a:off x="4800600" y="1542649"/>
            <a:ext cx="2640000" cy="514751"/>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Ins="96000" rtlCol="0" anchor="ctr"/>
          <a:lstStyle/>
          <a:p>
            <a:pPr algn="ctr"/>
            <a:r>
              <a:rPr lang="ja-JP" altLang="en-US" sz="2933" b="1" dirty="0">
                <a:solidFill>
                  <a:schemeClr val="bg1"/>
                </a:solidFill>
                <a:latin typeface="游ゴシック" panose="020B0400000000000000" pitchFamily="50" charset="-128"/>
                <a:ea typeface="游ゴシック" panose="020B0400000000000000" pitchFamily="50" charset="-128"/>
              </a:rPr>
              <a:t>病気・事故</a:t>
            </a:r>
          </a:p>
        </p:txBody>
      </p:sp>
      <p:sp>
        <p:nvSpPr>
          <p:cNvPr id="19" name="四角形: 角を丸くする 18">
            <a:extLst>
              <a:ext uri="{FF2B5EF4-FFF2-40B4-BE49-F238E27FC236}">
                <a16:creationId xmlns:a16="http://schemas.microsoft.com/office/drawing/2014/main" id="{D70F39CC-180E-46A0-7D39-2BC405CF58F4}"/>
              </a:ext>
            </a:extLst>
          </p:cNvPr>
          <p:cNvSpPr/>
          <p:nvPr/>
        </p:nvSpPr>
        <p:spPr>
          <a:xfrm>
            <a:off x="8229600" y="1542649"/>
            <a:ext cx="2640000" cy="514751"/>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Ins="96000" rtlCol="0" anchor="ctr"/>
          <a:lstStyle/>
          <a:p>
            <a:pPr algn="ctr"/>
            <a:r>
              <a:rPr lang="ja-JP" altLang="en-US" sz="2933" b="1" dirty="0">
                <a:solidFill>
                  <a:schemeClr val="bg1"/>
                </a:solidFill>
                <a:latin typeface="游ゴシック" panose="020B0400000000000000" pitchFamily="50" charset="-128"/>
                <a:ea typeface="游ゴシック" panose="020B0400000000000000" pitchFamily="50" charset="-128"/>
              </a:rPr>
              <a:t>ハラスメント</a:t>
            </a:r>
          </a:p>
        </p:txBody>
      </p:sp>
      <p:sp>
        <p:nvSpPr>
          <p:cNvPr id="20" name="コンテンツ プレースホルダー 2">
            <a:extLst>
              <a:ext uri="{FF2B5EF4-FFF2-40B4-BE49-F238E27FC236}">
                <a16:creationId xmlns:a16="http://schemas.microsoft.com/office/drawing/2014/main" id="{A9AECB67-D59A-BBA3-06F8-FB67508640DA}"/>
              </a:ext>
            </a:extLst>
          </p:cNvPr>
          <p:cNvSpPr txBox="1">
            <a:spLocks/>
          </p:cNvSpPr>
          <p:nvPr/>
        </p:nvSpPr>
        <p:spPr>
          <a:xfrm>
            <a:off x="1626450" y="4293096"/>
            <a:ext cx="2615404" cy="998247"/>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buNone/>
            </a:pPr>
            <a:r>
              <a:rPr lang="ja-JP" altLang="en-US" sz="2667" b="1" dirty="0">
                <a:latin typeface="游ゴシック" panose="020B0400000000000000" pitchFamily="50" charset="-128"/>
                <a:ea typeface="游ゴシック" panose="020B0400000000000000" pitchFamily="50" charset="-128"/>
              </a:rPr>
              <a:t>地区単位の</a:t>
            </a:r>
            <a:br>
              <a:rPr lang="en-US" altLang="ja-JP" sz="2667" b="1" dirty="0">
                <a:latin typeface="游ゴシック" panose="020B0400000000000000" pitchFamily="50" charset="-128"/>
                <a:ea typeface="游ゴシック" panose="020B0400000000000000" pitchFamily="50" charset="-128"/>
              </a:rPr>
            </a:br>
            <a:r>
              <a:rPr lang="en-US" altLang="ja-JP" sz="2667" b="1" dirty="0">
                <a:latin typeface="游ゴシック" panose="020B0400000000000000" pitchFamily="50" charset="-128"/>
                <a:ea typeface="游ゴシック" panose="020B0400000000000000" pitchFamily="50" charset="-128"/>
              </a:rPr>
              <a:t>LINE</a:t>
            </a:r>
            <a:r>
              <a:rPr lang="ja-JP" altLang="en-US" sz="2667" b="1" dirty="0">
                <a:latin typeface="游ゴシック" panose="020B0400000000000000" pitchFamily="50" charset="-128"/>
                <a:ea typeface="游ゴシック" panose="020B0400000000000000" pitchFamily="50" charset="-128"/>
              </a:rPr>
              <a:t>グループ</a:t>
            </a:r>
            <a:r>
              <a:rPr lang="ja-JP" altLang="en-US" sz="1867" b="1" dirty="0">
                <a:latin typeface="游ゴシック" panose="020B0400000000000000" pitchFamily="50" charset="-128"/>
                <a:ea typeface="游ゴシック" panose="020B0400000000000000" pitchFamily="50" charset="-128"/>
              </a:rPr>
              <a:t>等</a:t>
            </a:r>
            <a:endParaRPr lang="en-US" altLang="ja-JP" sz="2667" b="1" dirty="0">
              <a:latin typeface="游ゴシック" panose="020B0400000000000000" pitchFamily="50" charset="-128"/>
              <a:ea typeface="游ゴシック" panose="020B0400000000000000" pitchFamily="50" charset="-128"/>
            </a:endParaRPr>
          </a:p>
        </p:txBody>
      </p:sp>
      <p:sp>
        <p:nvSpPr>
          <p:cNvPr id="21" name="コンテンツ プレースホルダー 2">
            <a:extLst>
              <a:ext uri="{FF2B5EF4-FFF2-40B4-BE49-F238E27FC236}">
                <a16:creationId xmlns:a16="http://schemas.microsoft.com/office/drawing/2014/main" id="{0EEBFAE3-CB3D-A363-AC0D-38A81ED3F737}"/>
              </a:ext>
            </a:extLst>
          </p:cNvPr>
          <p:cNvSpPr txBox="1">
            <a:spLocks/>
          </p:cNvSpPr>
          <p:nvPr/>
        </p:nvSpPr>
        <p:spPr>
          <a:xfrm>
            <a:off x="4850593" y="4293096"/>
            <a:ext cx="2540807" cy="998247"/>
          </a:xfrm>
          <a:prstGeom prst="rect">
            <a:avLst/>
          </a:prstGeom>
        </p:spPr>
        <p:txBody>
          <a:bodyPr vert="horz" lIns="60960" tIns="30480" rIns="60960" bIns="30480" rtlCol="0">
            <a:normAutofit lnSpcReduction="10000"/>
          </a:bodyPr>
          <a:lstStyle>
            <a:lvl1pPr marL="342900" indent="-342900" algn="l" defTabSz="914400" rtl="0" eaLnBrk="1" latinLnBrk="0" hangingPunct="1">
              <a:spcBef>
                <a:spcPct val="20000"/>
              </a:spcBef>
              <a:buClr>
                <a:srgbClr val="63B4D9"/>
              </a:buClr>
              <a:buFont typeface="Arial" panose="020B0604020202020204" pitchFamily="34" charset="0"/>
              <a:buChar char="•"/>
              <a:defRPr kumimoji="1" sz="4800" b="1" kern="1200" spc="-150">
                <a:solidFill>
                  <a:schemeClr val="tx1"/>
                </a:solidFill>
                <a:latin typeface="游ゴシック" panose="020B0400000000000000" pitchFamily="50" charset="-128"/>
                <a:ea typeface="游ゴシック" panose="020B0400000000000000" pitchFamily="50" charset="-128"/>
                <a:cs typeface="+mn-cs"/>
              </a:defRPr>
            </a:lvl1pPr>
            <a:lvl2pPr marL="742950" indent="-285750" algn="l" defTabSz="914400" rtl="0" eaLnBrk="1" latinLnBrk="0" hangingPunct="1">
              <a:spcBef>
                <a:spcPct val="20000"/>
              </a:spcBef>
              <a:buFont typeface="Arial" panose="020B0604020202020204" pitchFamily="34" charset="0"/>
              <a:buChar char="–"/>
              <a:defRPr kumimoji="1" sz="4000" b="1" kern="1200" spc="0">
                <a:solidFill>
                  <a:schemeClr val="tx1"/>
                </a:solidFill>
                <a:latin typeface="游ゴシック" panose="020B0400000000000000" pitchFamily="50" charset="-128"/>
                <a:ea typeface="游ゴシック" panose="020B0400000000000000" pitchFamily="50" charset="-128"/>
                <a:cs typeface="+mn-cs"/>
              </a:defRPr>
            </a:lvl2pPr>
            <a:lvl3pPr marL="1143000" indent="-228600" algn="l" defTabSz="914400" rtl="0" eaLnBrk="1" latinLnBrk="0" hangingPunct="1">
              <a:spcBef>
                <a:spcPct val="20000"/>
              </a:spcBef>
              <a:buFont typeface="Arial" panose="020B0604020202020204" pitchFamily="34" charset="0"/>
              <a:buChar char="•"/>
              <a:defRPr kumimoji="1" sz="3600" b="1" kern="1200" spc="0">
                <a:solidFill>
                  <a:schemeClr val="tx1"/>
                </a:solidFill>
                <a:latin typeface="游ゴシック" panose="020B0400000000000000" pitchFamily="50" charset="-128"/>
                <a:ea typeface="游ゴシック" panose="020B0400000000000000" pitchFamily="50" charset="-128"/>
                <a:cs typeface="+mn-cs"/>
              </a:defRPr>
            </a:lvl3pPr>
            <a:lvl4pPr marL="1600200" indent="-228600" algn="l" defTabSz="914400" rtl="0" eaLnBrk="1" latinLnBrk="0" hangingPunct="1">
              <a:spcBef>
                <a:spcPct val="20000"/>
              </a:spcBef>
              <a:buFont typeface="Arial" panose="020B0604020202020204" pitchFamily="34" charset="0"/>
              <a:buChar char="–"/>
              <a:defRPr kumimoji="1" sz="3200" b="1" kern="1200" spc="0">
                <a:solidFill>
                  <a:schemeClr val="tx1"/>
                </a:solidFill>
                <a:latin typeface="游ゴシック" panose="020B0400000000000000" pitchFamily="50" charset="-128"/>
                <a:ea typeface="游ゴシック" panose="020B0400000000000000" pitchFamily="50" charset="-128"/>
                <a:cs typeface="+mn-cs"/>
              </a:defRPr>
            </a:lvl4pPr>
            <a:lvl5pPr marL="2057400" indent="-228600" algn="l" defTabSz="914400" rtl="0" eaLnBrk="1" latinLnBrk="0" hangingPunct="1">
              <a:spcBef>
                <a:spcPct val="20000"/>
              </a:spcBef>
              <a:buFont typeface="Arial" panose="020B0604020202020204" pitchFamily="34" charset="0"/>
              <a:buChar char="»"/>
              <a:defRPr kumimoji="1" sz="3200" b="1" kern="1200" spc="0">
                <a:solidFill>
                  <a:schemeClr val="tx1"/>
                </a:solidFill>
                <a:latin typeface="游ゴシック" panose="020B0400000000000000" pitchFamily="50" charset="-128"/>
                <a:ea typeface="游ゴシック" panose="020B0400000000000000" pitchFamily="50"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ct val="110000"/>
              </a:lnSpc>
              <a:spcAft>
                <a:spcPts val="800"/>
              </a:spcAft>
              <a:buNone/>
            </a:pPr>
            <a:r>
              <a:rPr lang="ja-JP" altLang="en-US" sz="2900" dirty="0"/>
              <a:t>現役奨学生の</a:t>
            </a:r>
            <a:br>
              <a:rPr lang="en-US" altLang="ja-JP" sz="2900" dirty="0"/>
            </a:br>
            <a:r>
              <a:rPr lang="ja-JP" altLang="en-US" sz="2900" dirty="0"/>
              <a:t>傷害保険</a:t>
            </a:r>
            <a:endParaRPr lang="en-US" altLang="ja-JP" sz="2900" dirty="0"/>
          </a:p>
        </p:txBody>
      </p:sp>
      <p:sp>
        <p:nvSpPr>
          <p:cNvPr id="22" name="コンテンツ プレースホルダー 2">
            <a:extLst>
              <a:ext uri="{FF2B5EF4-FFF2-40B4-BE49-F238E27FC236}">
                <a16:creationId xmlns:a16="http://schemas.microsoft.com/office/drawing/2014/main" id="{6A4245CF-AFF9-BDFA-2265-9FF264E0D976}"/>
              </a:ext>
            </a:extLst>
          </p:cNvPr>
          <p:cNvSpPr txBox="1">
            <a:spLocks/>
          </p:cNvSpPr>
          <p:nvPr/>
        </p:nvSpPr>
        <p:spPr>
          <a:xfrm>
            <a:off x="8105299" y="4293096"/>
            <a:ext cx="2867501" cy="1610714"/>
          </a:xfrm>
          <a:prstGeom prst="rect">
            <a:avLst/>
          </a:prstGeom>
        </p:spPr>
        <p:txBody>
          <a:bodyPr vert="horz" lIns="60960" tIns="30480" rIns="60960" bIns="30480" rtlCol="0">
            <a:noAutofit/>
          </a:bodyPr>
          <a:lstStyle>
            <a:lvl1pPr marL="342900" indent="-342900" algn="l" defTabSz="914400" rtl="0" eaLnBrk="1" latinLnBrk="0" hangingPunct="1">
              <a:spcBef>
                <a:spcPct val="20000"/>
              </a:spcBef>
              <a:buClr>
                <a:srgbClr val="63B4D9"/>
              </a:buClr>
              <a:buFont typeface="Arial" panose="020B0604020202020204" pitchFamily="34" charset="0"/>
              <a:buChar char="•"/>
              <a:defRPr kumimoji="1" sz="4800" b="1" kern="1200" spc="-150">
                <a:solidFill>
                  <a:schemeClr val="tx1"/>
                </a:solidFill>
                <a:latin typeface="游ゴシック" panose="020B0400000000000000" pitchFamily="50" charset="-128"/>
                <a:ea typeface="游ゴシック" panose="020B0400000000000000" pitchFamily="50" charset="-128"/>
                <a:cs typeface="+mn-cs"/>
              </a:defRPr>
            </a:lvl1pPr>
            <a:lvl2pPr marL="742950" indent="-285750" algn="l" defTabSz="914400" rtl="0" eaLnBrk="1" latinLnBrk="0" hangingPunct="1">
              <a:spcBef>
                <a:spcPct val="20000"/>
              </a:spcBef>
              <a:buFont typeface="Arial" panose="020B0604020202020204" pitchFamily="34" charset="0"/>
              <a:buChar char="–"/>
              <a:defRPr kumimoji="1" sz="4000" b="1" kern="1200" spc="0">
                <a:solidFill>
                  <a:schemeClr val="tx1"/>
                </a:solidFill>
                <a:latin typeface="游ゴシック" panose="020B0400000000000000" pitchFamily="50" charset="-128"/>
                <a:ea typeface="游ゴシック" panose="020B0400000000000000" pitchFamily="50" charset="-128"/>
                <a:cs typeface="+mn-cs"/>
              </a:defRPr>
            </a:lvl2pPr>
            <a:lvl3pPr marL="1143000" indent="-228600" algn="l" defTabSz="914400" rtl="0" eaLnBrk="1" latinLnBrk="0" hangingPunct="1">
              <a:spcBef>
                <a:spcPct val="20000"/>
              </a:spcBef>
              <a:buFont typeface="Arial" panose="020B0604020202020204" pitchFamily="34" charset="0"/>
              <a:buChar char="•"/>
              <a:defRPr kumimoji="1" sz="3600" b="1" kern="1200" spc="0">
                <a:solidFill>
                  <a:schemeClr val="tx1"/>
                </a:solidFill>
                <a:latin typeface="游ゴシック" panose="020B0400000000000000" pitchFamily="50" charset="-128"/>
                <a:ea typeface="游ゴシック" panose="020B0400000000000000" pitchFamily="50" charset="-128"/>
                <a:cs typeface="+mn-cs"/>
              </a:defRPr>
            </a:lvl3pPr>
            <a:lvl4pPr marL="1600200" indent="-228600" algn="l" defTabSz="914400" rtl="0" eaLnBrk="1" latinLnBrk="0" hangingPunct="1">
              <a:spcBef>
                <a:spcPct val="20000"/>
              </a:spcBef>
              <a:buFont typeface="Arial" panose="020B0604020202020204" pitchFamily="34" charset="0"/>
              <a:buChar char="–"/>
              <a:defRPr kumimoji="1" sz="3200" b="1" kern="1200" spc="0">
                <a:solidFill>
                  <a:schemeClr val="tx1"/>
                </a:solidFill>
                <a:latin typeface="游ゴシック" panose="020B0400000000000000" pitchFamily="50" charset="-128"/>
                <a:ea typeface="游ゴシック" panose="020B0400000000000000" pitchFamily="50" charset="-128"/>
                <a:cs typeface="+mn-cs"/>
              </a:defRPr>
            </a:lvl4pPr>
            <a:lvl5pPr marL="2057400" indent="-228600" algn="l" defTabSz="914400" rtl="0" eaLnBrk="1" latinLnBrk="0" hangingPunct="1">
              <a:spcBef>
                <a:spcPct val="20000"/>
              </a:spcBef>
              <a:buFont typeface="Arial" panose="020B0604020202020204" pitchFamily="34" charset="0"/>
              <a:buChar char="»"/>
              <a:defRPr kumimoji="1" sz="3200" b="1" kern="1200" spc="0">
                <a:solidFill>
                  <a:schemeClr val="tx1"/>
                </a:solidFill>
                <a:latin typeface="游ゴシック" panose="020B0400000000000000" pitchFamily="50" charset="-128"/>
                <a:ea typeface="游ゴシック" panose="020B0400000000000000" pitchFamily="50"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ct val="90000"/>
              </a:lnSpc>
              <a:spcBef>
                <a:spcPts val="800"/>
              </a:spcBef>
              <a:spcAft>
                <a:spcPts val="1200"/>
              </a:spcAft>
              <a:buNone/>
            </a:pPr>
            <a:r>
              <a:rPr lang="ja-JP" altLang="en-US" sz="2670" dirty="0"/>
              <a:t>奨学生</a:t>
            </a:r>
            <a:br>
              <a:rPr lang="en-US" altLang="ja-JP" sz="2670" dirty="0"/>
            </a:br>
            <a:r>
              <a:rPr lang="ja-JP" altLang="en-US" sz="2670" dirty="0"/>
              <a:t>　→ハラスメント</a:t>
            </a:r>
            <a:br>
              <a:rPr lang="en-US" altLang="ja-JP" sz="2670" dirty="0"/>
            </a:br>
            <a:r>
              <a:rPr lang="ja-JP" altLang="en-US" sz="2670" dirty="0"/>
              <a:t>　　相談窓口</a:t>
            </a:r>
            <a:endParaRPr lang="en-US" altLang="ja-JP" sz="2670" dirty="0"/>
          </a:p>
          <a:p>
            <a:pPr marL="0" indent="0">
              <a:lnSpc>
                <a:spcPct val="90000"/>
              </a:lnSpc>
              <a:spcBef>
                <a:spcPts val="800"/>
              </a:spcBef>
              <a:buNone/>
            </a:pPr>
            <a:r>
              <a:rPr lang="ja-JP" altLang="en-US" sz="2670" dirty="0"/>
              <a:t>地区・世話クラブ</a:t>
            </a:r>
            <a:br>
              <a:rPr lang="en-US" altLang="ja-JP" sz="2670" dirty="0"/>
            </a:br>
            <a:r>
              <a:rPr lang="ja-JP" altLang="en-US" sz="2670" dirty="0"/>
              <a:t>　→賠償責任保険</a:t>
            </a:r>
          </a:p>
        </p:txBody>
      </p:sp>
      <p:sp>
        <p:nvSpPr>
          <p:cNvPr id="23" name="コンテンツ プレースホルダー 2">
            <a:extLst>
              <a:ext uri="{FF2B5EF4-FFF2-40B4-BE49-F238E27FC236}">
                <a16:creationId xmlns:a16="http://schemas.microsoft.com/office/drawing/2014/main" id="{022516DC-305E-6613-2285-F09C4402D6B0}"/>
              </a:ext>
            </a:extLst>
          </p:cNvPr>
          <p:cNvSpPr txBox="1">
            <a:spLocks/>
          </p:cNvSpPr>
          <p:nvPr/>
        </p:nvSpPr>
        <p:spPr>
          <a:xfrm>
            <a:off x="1626451" y="3581400"/>
            <a:ext cx="8939099" cy="528000"/>
          </a:xfrm>
          <a:prstGeom prst="rect">
            <a:avLst/>
          </a:prstGeom>
          <a:solidFill>
            <a:srgbClr val="002060"/>
          </a:solidFill>
        </p:spPr>
        <p:txBody>
          <a:bodyPr vert="horz" lIns="60960" tIns="30480" rIns="60960" bIns="30480" rtlCol="0" anchor="ctr">
            <a:noAutofit/>
          </a:bodyPr>
          <a:lstStyle>
            <a:lvl1pPr marL="342900" indent="-342900" algn="l" defTabSz="914400" rtl="0" eaLnBrk="1" latinLnBrk="0" hangingPunct="1">
              <a:spcBef>
                <a:spcPct val="20000"/>
              </a:spcBef>
              <a:buClr>
                <a:srgbClr val="63B4D9"/>
              </a:buClr>
              <a:buFont typeface="Arial" panose="020B0604020202020204" pitchFamily="34" charset="0"/>
              <a:buChar char="•"/>
              <a:defRPr kumimoji="1" sz="4800" b="1" kern="1200" spc="-150">
                <a:solidFill>
                  <a:schemeClr val="tx1"/>
                </a:solidFill>
                <a:latin typeface="游ゴシック" panose="020B0400000000000000" pitchFamily="50" charset="-128"/>
                <a:ea typeface="游ゴシック" panose="020B0400000000000000" pitchFamily="50" charset="-128"/>
                <a:cs typeface="+mn-cs"/>
              </a:defRPr>
            </a:lvl1pPr>
            <a:lvl2pPr marL="742950" indent="-285750" algn="l" defTabSz="914400" rtl="0" eaLnBrk="1" latinLnBrk="0" hangingPunct="1">
              <a:spcBef>
                <a:spcPct val="20000"/>
              </a:spcBef>
              <a:buFont typeface="Arial" panose="020B0604020202020204" pitchFamily="34" charset="0"/>
              <a:buChar char="–"/>
              <a:defRPr kumimoji="1" sz="4000" b="1" kern="1200" spc="0">
                <a:solidFill>
                  <a:schemeClr val="tx1"/>
                </a:solidFill>
                <a:latin typeface="游ゴシック" panose="020B0400000000000000" pitchFamily="50" charset="-128"/>
                <a:ea typeface="游ゴシック" panose="020B0400000000000000" pitchFamily="50" charset="-128"/>
                <a:cs typeface="+mn-cs"/>
              </a:defRPr>
            </a:lvl2pPr>
            <a:lvl3pPr marL="1143000" indent="-228600" algn="l" defTabSz="914400" rtl="0" eaLnBrk="1" latinLnBrk="0" hangingPunct="1">
              <a:spcBef>
                <a:spcPct val="20000"/>
              </a:spcBef>
              <a:buFont typeface="Arial" panose="020B0604020202020204" pitchFamily="34" charset="0"/>
              <a:buChar char="•"/>
              <a:defRPr kumimoji="1" sz="3600" b="1" kern="1200" spc="0">
                <a:solidFill>
                  <a:schemeClr val="tx1"/>
                </a:solidFill>
                <a:latin typeface="游ゴシック" panose="020B0400000000000000" pitchFamily="50" charset="-128"/>
                <a:ea typeface="游ゴシック" panose="020B0400000000000000" pitchFamily="50" charset="-128"/>
                <a:cs typeface="+mn-cs"/>
              </a:defRPr>
            </a:lvl3pPr>
            <a:lvl4pPr marL="1600200" indent="-228600" algn="l" defTabSz="914400" rtl="0" eaLnBrk="1" latinLnBrk="0" hangingPunct="1">
              <a:spcBef>
                <a:spcPct val="20000"/>
              </a:spcBef>
              <a:buFont typeface="Arial" panose="020B0604020202020204" pitchFamily="34" charset="0"/>
              <a:buChar char="–"/>
              <a:defRPr kumimoji="1" sz="3200" b="1" kern="1200" spc="0">
                <a:solidFill>
                  <a:schemeClr val="tx1"/>
                </a:solidFill>
                <a:latin typeface="游ゴシック" panose="020B0400000000000000" pitchFamily="50" charset="-128"/>
                <a:ea typeface="游ゴシック" panose="020B0400000000000000" pitchFamily="50" charset="-128"/>
                <a:cs typeface="+mn-cs"/>
              </a:defRPr>
            </a:lvl4pPr>
            <a:lvl5pPr marL="2057400" indent="-228600" algn="l" defTabSz="914400" rtl="0" eaLnBrk="1" latinLnBrk="0" hangingPunct="1">
              <a:spcBef>
                <a:spcPct val="20000"/>
              </a:spcBef>
              <a:buFont typeface="Arial" panose="020B0604020202020204" pitchFamily="34" charset="0"/>
              <a:buChar char="»"/>
              <a:defRPr kumimoji="1" sz="3200" b="1" kern="1200" spc="0">
                <a:solidFill>
                  <a:schemeClr val="tx1"/>
                </a:solidFill>
                <a:latin typeface="游ゴシック" panose="020B0400000000000000" pitchFamily="50" charset="-128"/>
                <a:ea typeface="游ゴシック" panose="020B0400000000000000" pitchFamily="50"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lnSpc>
                <a:spcPct val="120000"/>
              </a:lnSpc>
              <a:spcBef>
                <a:spcPts val="0"/>
              </a:spcBef>
              <a:buNone/>
            </a:pPr>
            <a:r>
              <a:rPr lang="ja-JP" altLang="en-US" sz="2400" dirty="0">
                <a:solidFill>
                  <a:schemeClr val="bg1"/>
                </a:solidFill>
              </a:rPr>
              <a:t>地区米山奨学委員会 → 危機管理委員会へ報告･対応</a:t>
            </a:r>
            <a:endParaRPr lang="en-US" altLang="ja-JP" sz="2400" dirty="0">
              <a:solidFill>
                <a:schemeClr val="bg1"/>
              </a:solidFill>
            </a:endParaRPr>
          </a:p>
        </p:txBody>
      </p:sp>
      <p:sp>
        <p:nvSpPr>
          <p:cNvPr id="27" name="テキスト ボックス 26">
            <a:extLst>
              <a:ext uri="{FF2B5EF4-FFF2-40B4-BE49-F238E27FC236}">
                <a16:creationId xmlns:a16="http://schemas.microsoft.com/office/drawing/2014/main" id="{E1627451-93CB-ED29-C25E-B389644DCA85}"/>
              </a:ext>
            </a:extLst>
          </p:cNvPr>
          <p:cNvSpPr txBox="1"/>
          <p:nvPr/>
        </p:nvSpPr>
        <p:spPr>
          <a:xfrm>
            <a:off x="4850593" y="5407333"/>
            <a:ext cx="2685566" cy="1044710"/>
          </a:xfrm>
          <a:prstGeom prst="rect">
            <a:avLst/>
          </a:prstGeom>
          <a:noFill/>
        </p:spPr>
        <p:txBody>
          <a:bodyPr wrap="square">
            <a:spAutoFit/>
          </a:bodyPr>
          <a:lstStyle/>
          <a:p>
            <a:pPr marL="171450" indent="-171450">
              <a:lnSpc>
                <a:spcPct val="110000"/>
              </a:lnSpc>
              <a:buClrTx/>
              <a:buFont typeface="Arial" panose="020B0604020202020204" pitchFamily="34" charset="0"/>
              <a:buChar char="•"/>
            </a:pPr>
            <a:r>
              <a:rPr lang="ja-JP" altLang="en-US" sz="1900" b="1" dirty="0">
                <a:latin typeface="游ゴシック" panose="020B0400000000000000" pitchFamily="50" charset="-128"/>
                <a:ea typeface="游ゴシック" panose="020B0400000000000000" pitchFamily="50" charset="-128"/>
              </a:rPr>
              <a:t>例会出席</a:t>
            </a:r>
            <a:endParaRPr lang="en-US" altLang="ja-JP" sz="1900" b="1" dirty="0">
              <a:latin typeface="游ゴシック" panose="020B0400000000000000" pitchFamily="50" charset="-128"/>
              <a:ea typeface="游ゴシック" panose="020B0400000000000000" pitchFamily="50" charset="-128"/>
            </a:endParaRPr>
          </a:p>
          <a:p>
            <a:pPr marL="171450" indent="-171450">
              <a:lnSpc>
                <a:spcPct val="110000"/>
              </a:lnSpc>
              <a:buClrTx/>
              <a:buFont typeface="Arial" panose="020B0604020202020204" pitchFamily="34" charset="0"/>
              <a:buChar char="•"/>
            </a:pPr>
            <a:r>
              <a:rPr lang="ja-JP" altLang="en-US" sz="1900" b="1" dirty="0">
                <a:latin typeface="游ゴシック" panose="020B0400000000000000" pitchFamily="50" charset="-128"/>
                <a:ea typeface="游ゴシック" panose="020B0400000000000000" pitchFamily="50" charset="-128"/>
              </a:rPr>
              <a:t>オリエンテーション</a:t>
            </a:r>
            <a:endParaRPr lang="en-US" altLang="ja-JP" sz="1900" b="1" dirty="0">
              <a:latin typeface="游ゴシック" panose="020B0400000000000000" pitchFamily="50" charset="-128"/>
              <a:ea typeface="游ゴシック" panose="020B0400000000000000" pitchFamily="50" charset="-128"/>
            </a:endParaRPr>
          </a:p>
          <a:p>
            <a:pPr marL="171450" indent="-171450">
              <a:lnSpc>
                <a:spcPct val="110000"/>
              </a:lnSpc>
              <a:buClrTx/>
              <a:buFont typeface="Arial" panose="020B0604020202020204" pitchFamily="34" charset="0"/>
              <a:buChar char="•"/>
            </a:pPr>
            <a:r>
              <a:rPr lang="ja-JP" altLang="en-US" sz="1900" b="1" dirty="0">
                <a:latin typeface="游ゴシック" panose="020B0400000000000000" pitchFamily="50" charset="-128"/>
                <a:ea typeface="游ゴシック" panose="020B0400000000000000" pitchFamily="50" charset="-128"/>
              </a:rPr>
              <a:t>終了式</a:t>
            </a:r>
          </a:p>
        </p:txBody>
      </p:sp>
      <p:sp>
        <p:nvSpPr>
          <p:cNvPr id="24" name="テキスト プレースホルダー 23">
            <a:extLst>
              <a:ext uri="{FF2B5EF4-FFF2-40B4-BE49-F238E27FC236}">
                <a16:creationId xmlns:a16="http://schemas.microsoft.com/office/drawing/2014/main" id="{14C83A28-BBEA-856A-B7A9-E7D3B654B006}"/>
              </a:ext>
            </a:extLst>
          </p:cNvPr>
          <p:cNvSpPr>
            <a:spLocks noGrp="1"/>
          </p:cNvSpPr>
          <p:nvPr>
            <p:ph type="body" sz="quarter" idx="10"/>
          </p:nvPr>
        </p:nvSpPr>
        <p:spPr/>
        <p:txBody>
          <a:bodyPr/>
          <a:lstStyle/>
          <a:p>
            <a:r>
              <a:rPr lang="ja-JP" altLang="en-US" dirty="0">
                <a:latin typeface="游ゴシック" panose="020B0400000000000000" pitchFamily="50" charset="-128"/>
                <a:ea typeface="游ゴシック" panose="020B0400000000000000" pitchFamily="50" charset="-128"/>
              </a:rPr>
              <a:t>奨学生に関わる危機管理</a:t>
            </a:r>
            <a:endParaRPr lang="ja-JP" altLang="en-US" dirty="0"/>
          </a:p>
        </p:txBody>
      </p:sp>
    </p:spTree>
    <p:extLst>
      <p:ext uri="{BB962C8B-B14F-4D97-AF65-F5344CB8AC3E}">
        <p14:creationId xmlns:p14="http://schemas.microsoft.com/office/powerpoint/2010/main" val="34678635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8FB72D-4E0F-EEC6-713D-73115D3BC606}"/>
              </a:ext>
            </a:extLst>
          </p:cNvPr>
          <p:cNvSpPr txBox="1">
            <a:spLocks/>
          </p:cNvSpPr>
          <p:nvPr/>
        </p:nvSpPr>
        <p:spPr>
          <a:xfrm>
            <a:off x="811240" y="1772816"/>
            <a:ext cx="9625069" cy="758775"/>
          </a:xfrm>
          <a:prstGeom prst="rect">
            <a:avLst/>
          </a:prstGeom>
        </p:spPr>
        <p:txBody>
          <a:bodyPr/>
          <a:lstStyle>
            <a:lvl1pPr algn="ctr" defTabSz="609630" rtl="0" eaLnBrk="1" latinLnBrk="0" hangingPunct="1">
              <a:spcBef>
                <a:spcPct val="0"/>
              </a:spcBef>
              <a:buNone/>
              <a:defRPr sz="2933" kern="1200">
                <a:solidFill>
                  <a:schemeClr val="tx1"/>
                </a:solidFill>
                <a:latin typeface="+mj-lt"/>
                <a:ea typeface="+mj-ea"/>
                <a:cs typeface="+mj-cs"/>
              </a:defRPr>
            </a:lvl1pPr>
          </a:lstStyle>
          <a:p>
            <a:endParaRPr kumimoji="1" lang="ja-JP" altLang="en-US" dirty="0"/>
          </a:p>
        </p:txBody>
      </p:sp>
      <p:sp>
        <p:nvSpPr>
          <p:cNvPr id="3" name="正方形/長方形 2">
            <a:extLst>
              <a:ext uri="{FF2B5EF4-FFF2-40B4-BE49-F238E27FC236}">
                <a16:creationId xmlns:a16="http://schemas.microsoft.com/office/drawing/2014/main" id="{5A258A6A-F22D-7693-C7F3-0E0F00532E55}"/>
              </a:ext>
            </a:extLst>
          </p:cNvPr>
          <p:cNvSpPr/>
          <p:nvPr/>
        </p:nvSpPr>
        <p:spPr>
          <a:xfrm>
            <a:off x="975934" y="2024844"/>
            <a:ext cx="2376264" cy="1080120"/>
          </a:xfrm>
          <a:prstGeom prst="rect">
            <a:avLst/>
          </a:prstGeom>
          <a:gradFill>
            <a:gsLst>
              <a:gs pos="0">
                <a:srgbClr val="CA2091"/>
              </a:gs>
              <a:gs pos="80000">
                <a:srgbClr val="E367BA"/>
              </a:gs>
              <a:gs pos="100000">
                <a:srgbClr val="E367BA"/>
              </a:gs>
            </a:gsLst>
          </a:gradFill>
          <a:ln>
            <a:solidFill>
              <a:srgbClr val="E367BA"/>
            </a:solidFill>
          </a:ln>
        </p:spPr>
        <p:style>
          <a:lnRef idx="1">
            <a:schemeClr val="accent4"/>
          </a:lnRef>
          <a:fillRef idx="3">
            <a:schemeClr val="accent4"/>
          </a:fillRef>
          <a:effectRef idx="2">
            <a:schemeClr val="accent4"/>
          </a:effectRef>
          <a:fontRef idx="minor">
            <a:schemeClr val="lt1"/>
          </a:fontRef>
        </p:style>
        <p:txBody>
          <a:bodyPr tIns="108000" rtlCol="0" anchor="ctr" anchorCtr="0"/>
          <a:lstStyle/>
          <a:p>
            <a:pPr algn="ctr"/>
            <a:r>
              <a:rPr lang="ja-JP" altLang="en-US" sz="2000" b="1" dirty="0">
                <a:latin typeface="游ゴシック" panose="020B0400000000000000" pitchFamily="50" charset="-128"/>
                <a:ea typeface="游ゴシック" panose="020B0400000000000000" pitchFamily="50" charset="-128"/>
              </a:rPr>
              <a:t>米山記念奨学会</a:t>
            </a:r>
          </a:p>
        </p:txBody>
      </p:sp>
      <p:sp>
        <p:nvSpPr>
          <p:cNvPr id="4" name="正方形/長方形 3">
            <a:extLst>
              <a:ext uri="{FF2B5EF4-FFF2-40B4-BE49-F238E27FC236}">
                <a16:creationId xmlns:a16="http://schemas.microsoft.com/office/drawing/2014/main" id="{882C07CF-8C97-1CB1-0A15-7AAB1F8A8695}"/>
              </a:ext>
            </a:extLst>
          </p:cNvPr>
          <p:cNvSpPr/>
          <p:nvPr/>
        </p:nvSpPr>
        <p:spPr>
          <a:xfrm>
            <a:off x="4729947" y="2024844"/>
            <a:ext cx="2758907" cy="108012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marL="177800" lvl="1"/>
            <a:r>
              <a:rPr lang="ja-JP" altLang="en-US" sz="2000" b="1" dirty="0">
                <a:latin typeface="游ゴシック" panose="020B0400000000000000" pitchFamily="50" charset="-128"/>
                <a:ea typeface="游ゴシック" panose="020B0400000000000000" pitchFamily="50" charset="-128"/>
              </a:rPr>
              <a:t>地区</a:t>
            </a:r>
            <a:endParaRPr lang="en-US" altLang="ja-JP" sz="2000" b="1" dirty="0">
              <a:latin typeface="游ゴシック" panose="020B0400000000000000" pitchFamily="50" charset="-128"/>
              <a:ea typeface="游ゴシック" panose="020B0400000000000000" pitchFamily="50" charset="-128"/>
            </a:endParaRPr>
          </a:p>
          <a:p>
            <a:pPr marL="463550" lvl="1" indent="-190500">
              <a:buFont typeface="Arial" panose="020B0604020202020204" pitchFamily="34" charset="0"/>
              <a:buChar char="•"/>
            </a:pPr>
            <a:r>
              <a:rPr lang="ja-JP" altLang="en-US" sz="2000" b="1" dirty="0">
                <a:latin typeface="游ゴシック" panose="020B0400000000000000" pitchFamily="50" charset="-128"/>
                <a:ea typeface="游ゴシック" panose="020B0400000000000000" pitchFamily="50" charset="-128"/>
              </a:rPr>
              <a:t>ガバナー</a:t>
            </a:r>
            <a:endParaRPr lang="en-US" altLang="ja-JP" sz="2000" b="1" dirty="0">
              <a:latin typeface="游ゴシック" panose="020B0400000000000000" pitchFamily="50" charset="-128"/>
              <a:ea typeface="游ゴシック" panose="020B0400000000000000" pitchFamily="50" charset="-128"/>
            </a:endParaRPr>
          </a:p>
          <a:p>
            <a:pPr marL="463550" lvl="1" indent="-190500">
              <a:buFont typeface="Arial" panose="020B0604020202020204" pitchFamily="34" charset="0"/>
              <a:buChar char="•"/>
            </a:pPr>
            <a:r>
              <a:rPr lang="ja-JP" altLang="en-US" sz="2000" b="1" dirty="0">
                <a:latin typeface="游ゴシック" panose="020B0400000000000000" pitchFamily="50" charset="-128"/>
                <a:ea typeface="游ゴシック" panose="020B0400000000000000" pitchFamily="50" charset="-128"/>
              </a:rPr>
              <a:t>ガバナーエレクト</a:t>
            </a:r>
          </a:p>
        </p:txBody>
      </p:sp>
      <p:sp>
        <p:nvSpPr>
          <p:cNvPr id="5" name="正方形/長方形 4">
            <a:extLst>
              <a:ext uri="{FF2B5EF4-FFF2-40B4-BE49-F238E27FC236}">
                <a16:creationId xmlns:a16="http://schemas.microsoft.com/office/drawing/2014/main" id="{D5AD24CC-5504-87D5-4796-157D5A1016DD}"/>
              </a:ext>
            </a:extLst>
          </p:cNvPr>
          <p:cNvSpPr/>
          <p:nvPr/>
        </p:nvSpPr>
        <p:spPr>
          <a:xfrm>
            <a:off x="8866602" y="2024844"/>
            <a:ext cx="2376264" cy="1080120"/>
          </a:xfrm>
          <a:prstGeom prst="rect">
            <a:avLst/>
          </a:prstGeom>
          <a:gradFill>
            <a:gsLst>
              <a:gs pos="0">
                <a:srgbClr val="008E47"/>
              </a:gs>
              <a:gs pos="80000">
                <a:srgbClr val="46BA4C"/>
              </a:gs>
              <a:gs pos="100000">
                <a:srgbClr val="46BA4C"/>
              </a:gs>
            </a:gsLst>
          </a:gradFill>
          <a:ln>
            <a:solidFill>
              <a:srgbClr val="46BA4C"/>
            </a:solidFill>
          </a:ln>
        </p:spPr>
        <p:style>
          <a:lnRef idx="1">
            <a:schemeClr val="accent5"/>
          </a:lnRef>
          <a:fillRef idx="3">
            <a:schemeClr val="accent5"/>
          </a:fillRef>
          <a:effectRef idx="2">
            <a:schemeClr val="accent5"/>
          </a:effectRef>
          <a:fontRef idx="minor">
            <a:schemeClr val="lt1"/>
          </a:fontRef>
        </p:style>
        <p:txBody>
          <a:bodyPr rtlCol="0" anchor="ctr"/>
          <a:lstStyle/>
          <a:p>
            <a:pPr marL="177800" lvl="1"/>
            <a:r>
              <a:rPr lang="ja-JP" altLang="en-US" sz="2000" b="1" dirty="0">
                <a:latin typeface="游ゴシック" panose="020B0400000000000000" pitchFamily="50" charset="-128"/>
                <a:ea typeface="游ゴシック" panose="020B0400000000000000" pitchFamily="50" charset="-128"/>
              </a:rPr>
              <a:t>世話クラブ</a:t>
            </a:r>
            <a:endParaRPr lang="en-US" altLang="ja-JP" sz="2000" b="1" dirty="0">
              <a:latin typeface="游ゴシック" panose="020B0400000000000000" pitchFamily="50" charset="-128"/>
              <a:ea typeface="游ゴシック" panose="020B0400000000000000" pitchFamily="50" charset="-128"/>
            </a:endParaRPr>
          </a:p>
          <a:p>
            <a:pPr marL="463550" lvl="1" indent="-190500">
              <a:buFont typeface="Arial" panose="020B0604020202020204" pitchFamily="34" charset="0"/>
              <a:buChar char="•"/>
            </a:pPr>
            <a:r>
              <a:rPr lang="ja-JP" altLang="en-US" sz="2000" b="1" dirty="0">
                <a:latin typeface="游ゴシック" panose="020B0400000000000000" pitchFamily="50" charset="-128"/>
                <a:ea typeface="游ゴシック" panose="020B0400000000000000" pitchFamily="50" charset="-128"/>
              </a:rPr>
              <a:t>会長</a:t>
            </a:r>
            <a:endParaRPr lang="en-US" altLang="ja-JP" sz="2000" b="1" dirty="0">
              <a:latin typeface="游ゴシック" panose="020B0400000000000000" pitchFamily="50" charset="-128"/>
              <a:ea typeface="游ゴシック" panose="020B0400000000000000" pitchFamily="50" charset="-128"/>
            </a:endParaRPr>
          </a:p>
          <a:p>
            <a:pPr marL="463550" lvl="1" indent="-190500">
              <a:buFont typeface="Arial" panose="020B0604020202020204" pitchFamily="34" charset="0"/>
              <a:buChar char="•"/>
            </a:pPr>
            <a:r>
              <a:rPr lang="ja-JP" altLang="en-US" sz="2000" b="1" dirty="0">
                <a:latin typeface="游ゴシック" panose="020B0400000000000000" pitchFamily="50" charset="-128"/>
                <a:ea typeface="游ゴシック" panose="020B0400000000000000" pitchFamily="50" charset="-128"/>
              </a:rPr>
              <a:t>会長エレクト</a:t>
            </a:r>
          </a:p>
        </p:txBody>
      </p:sp>
      <p:sp>
        <p:nvSpPr>
          <p:cNvPr id="6" name="矢印: 右 5">
            <a:extLst>
              <a:ext uri="{FF2B5EF4-FFF2-40B4-BE49-F238E27FC236}">
                <a16:creationId xmlns:a16="http://schemas.microsoft.com/office/drawing/2014/main" id="{2C2853E7-524C-5763-4495-69D03C116E16}"/>
              </a:ext>
            </a:extLst>
          </p:cNvPr>
          <p:cNvSpPr/>
          <p:nvPr/>
        </p:nvSpPr>
        <p:spPr>
          <a:xfrm>
            <a:off x="3251684" y="2060848"/>
            <a:ext cx="1319682" cy="504056"/>
          </a:xfrm>
          <a:prstGeom prst="rightArrow">
            <a:avLst/>
          </a:prstGeom>
          <a:solidFill>
            <a:srgbClr val="F5B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latin typeface="游ゴシック" panose="020B0400000000000000" pitchFamily="50" charset="-128"/>
              <a:ea typeface="游ゴシック" panose="020B0400000000000000" pitchFamily="50" charset="-128"/>
            </a:endParaRPr>
          </a:p>
        </p:txBody>
      </p:sp>
      <p:sp>
        <p:nvSpPr>
          <p:cNvPr id="7" name="矢印: 右 6">
            <a:extLst>
              <a:ext uri="{FF2B5EF4-FFF2-40B4-BE49-F238E27FC236}">
                <a16:creationId xmlns:a16="http://schemas.microsoft.com/office/drawing/2014/main" id="{28DE4EA7-0F03-DA62-D65A-32E49A00B42F}"/>
              </a:ext>
            </a:extLst>
          </p:cNvPr>
          <p:cNvSpPr/>
          <p:nvPr/>
        </p:nvSpPr>
        <p:spPr>
          <a:xfrm flipH="1">
            <a:off x="3480174" y="2528900"/>
            <a:ext cx="1319682" cy="504056"/>
          </a:xfrm>
          <a:prstGeom prst="rightArrow">
            <a:avLst/>
          </a:prstGeom>
          <a:solidFill>
            <a:srgbClr val="63B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游ゴシック" panose="020B0400000000000000" pitchFamily="50" charset="-128"/>
              <a:ea typeface="游ゴシック" panose="020B0400000000000000" pitchFamily="50" charset="-128"/>
            </a:endParaRPr>
          </a:p>
        </p:txBody>
      </p:sp>
      <p:sp>
        <p:nvSpPr>
          <p:cNvPr id="8" name="矢印: 右 7">
            <a:extLst>
              <a:ext uri="{FF2B5EF4-FFF2-40B4-BE49-F238E27FC236}">
                <a16:creationId xmlns:a16="http://schemas.microsoft.com/office/drawing/2014/main" id="{DA80F4EC-AB76-EBA1-EC78-5F3B733EA335}"/>
              </a:ext>
            </a:extLst>
          </p:cNvPr>
          <p:cNvSpPr/>
          <p:nvPr/>
        </p:nvSpPr>
        <p:spPr>
          <a:xfrm>
            <a:off x="7392144" y="2096852"/>
            <a:ext cx="1319682" cy="504056"/>
          </a:xfrm>
          <a:prstGeom prst="rightArrow">
            <a:avLst/>
          </a:prstGeom>
          <a:solidFill>
            <a:srgbClr val="63B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游ゴシック" panose="020B0400000000000000" pitchFamily="50" charset="-128"/>
              <a:ea typeface="游ゴシック" panose="020B0400000000000000" pitchFamily="50" charset="-128"/>
            </a:endParaRPr>
          </a:p>
        </p:txBody>
      </p:sp>
      <p:sp>
        <p:nvSpPr>
          <p:cNvPr id="9" name="矢印: 右 8">
            <a:extLst>
              <a:ext uri="{FF2B5EF4-FFF2-40B4-BE49-F238E27FC236}">
                <a16:creationId xmlns:a16="http://schemas.microsoft.com/office/drawing/2014/main" id="{D9906A33-B3DF-785E-52C0-0B2D848C20C2}"/>
              </a:ext>
            </a:extLst>
          </p:cNvPr>
          <p:cNvSpPr/>
          <p:nvPr/>
        </p:nvSpPr>
        <p:spPr>
          <a:xfrm flipH="1">
            <a:off x="7620634" y="2528900"/>
            <a:ext cx="1319682" cy="504056"/>
          </a:xfrm>
          <a:prstGeom prst="rightArrow">
            <a:avLst/>
          </a:prstGeom>
          <a:solidFill>
            <a:srgbClr val="46BA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游ゴシック" panose="020B0400000000000000" pitchFamily="50" charset="-128"/>
              <a:ea typeface="游ゴシック" panose="020B0400000000000000" pitchFamily="50" charset="-128"/>
            </a:endParaRPr>
          </a:p>
        </p:txBody>
      </p:sp>
      <p:grpSp>
        <p:nvGrpSpPr>
          <p:cNvPr id="10" name="グループ化 9">
            <a:extLst>
              <a:ext uri="{FF2B5EF4-FFF2-40B4-BE49-F238E27FC236}">
                <a16:creationId xmlns:a16="http://schemas.microsoft.com/office/drawing/2014/main" id="{D19C4AEF-3DEB-AA8F-DBE7-491703DDAD43}"/>
              </a:ext>
            </a:extLst>
          </p:cNvPr>
          <p:cNvGrpSpPr/>
          <p:nvPr/>
        </p:nvGrpSpPr>
        <p:grpSpPr>
          <a:xfrm>
            <a:off x="587388" y="3032956"/>
            <a:ext cx="5036387" cy="3312368"/>
            <a:chOff x="771581" y="3356992"/>
            <a:chExt cx="5036387" cy="3312368"/>
          </a:xfrm>
        </p:grpSpPr>
        <p:sp>
          <p:nvSpPr>
            <p:cNvPr id="11" name="四角形: 角を丸くする 10">
              <a:extLst>
                <a:ext uri="{FF2B5EF4-FFF2-40B4-BE49-F238E27FC236}">
                  <a16:creationId xmlns:a16="http://schemas.microsoft.com/office/drawing/2014/main" id="{087BB41A-35EF-FC9F-46F8-7178A50BA37C}"/>
                </a:ext>
              </a:extLst>
            </p:cNvPr>
            <p:cNvSpPr/>
            <p:nvPr/>
          </p:nvSpPr>
          <p:spPr>
            <a:xfrm>
              <a:off x="1079443" y="3897052"/>
              <a:ext cx="4728525" cy="2772308"/>
            </a:xfrm>
            <a:prstGeom prst="roundRect">
              <a:avLst>
                <a:gd name="adj" fmla="val 10054"/>
              </a:avLst>
            </a:prstGeom>
            <a:solidFill>
              <a:schemeClr val="bg1"/>
            </a:solidFill>
            <a:ln w="317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180000" tIns="0" rIns="180000" rtlCol="0" anchor="ctr"/>
            <a:lstStyle/>
            <a:p>
              <a:pPr algn="l">
                <a:lnSpc>
                  <a:spcPts val="9000"/>
                </a:lnSpc>
              </a:pPr>
              <a:endParaRPr kumimoji="1" lang="ja-JP" altLang="en-US" sz="8000" b="1" dirty="0">
                <a:ln>
                  <a:solidFill>
                    <a:schemeClr val="tx1"/>
                  </a:solidFill>
                </a:ln>
                <a:solidFill>
                  <a:srgbClr val="FFE737"/>
                </a:solidFill>
                <a:latin typeface="游ゴシック" panose="020B0400000000000000" pitchFamily="50" charset="-128"/>
                <a:ea typeface="游ゴシック" panose="020B0400000000000000" pitchFamily="50" charset="-128"/>
              </a:endParaRPr>
            </a:p>
          </p:txBody>
        </p:sp>
        <p:sp>
          <p:nvSpPr>
            <p:cNvPr id="12" name="四角形: 角を丸くする 11">
              <a:extLst>
                <a:ext uri="{FF2B5EF4-FFF2-40B4-BE49-F238E27FC236}">
                  <a16:creationId xmlns:a16="http://schemas.microsoft.com/office/drawing/2014/main" id="{A54CC469-837B-2697-A10C-0EC73F5C82E5}"/>
                </a:ext>
              </a:extLst>
            </p:cNvPr>
            <p:cNvSpPr/>
            <p:nvPr/>
          </p:nvSpPr>
          <p:spPr>
            <a:xfrm>
              <a:off x="1967209" y="4005064"/>
              <a:ext cx="3696743" cy="720080"/>
            </a:xfrm>
            <a:prstGeom prst="roundRect">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r>
                <a:rPr lang="ja-JP" altLang="en-US" sz="2800" b="1" dirty="0">
                  <a:solidFill>
                    <a:schemeClr val="tx1"/>
                  </a:solidFill>
                  <a:latin typeface="游ゴシック" panose="020B0400000000000000" pitchFamily="50" charset="-128"/>
                  <a:ea typeface="游ゴシック" panose="020B0400000000000000" pitchFamily="50" charset="-128"/>
                </a:rPr>
                <a:t>業務委託に係る覚書</a:t>
              </a:r>
            </a:p>
          </p:txBody>
        </p:sp>
        <p:sp>
          <p:nvSpPr>
            <p:cNvPr id="13" name="楕円 12">
              <a:extLst>
                <a:ext uri="{FF2B5EF4-FFF2-40B4-BE49-F238E27FC236}">
                  <a16:creationId xmlns:a16="http://schemas.microsoft.com/office/drawing/2014/main" id="{2AE62505-449F-75F7-EBED-1FA21EA59E57}"/>
                </a:ext>
              </a:extLst>
            </p:cNvPr>
            <p:cNvSpPr/>
            <p:nvPr/>
          </p:nvSpPr>
          <p:spPr>
            <a:xfrm>
              <a:off x="771581" y="3697022"/>
              <a:ext cx="1152128" cy="1152128"/>
            </a:xfrm>
            <a:prstGeom prst="ellipse">
              <a:avLst/>
            </a:prstGeom>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0" tIns="36000" rIns="0" bIns="36000" numCol="1" spcCol="0" rtlCol="0" fromWordArt="0" anchor="ctr" anchorCtr="0" forceAA="0" compatLnSpc="1">
              <a:prstTxWarp prst="textNoShape">
                <a:avLst/>
              </a:prstTxWarp>
              <a:noAutofit/>
            </a:bodyPr>
            <a:lstStyle/>
            <a:p>
              <a:pPr algn="ctr"/>
              <a:r>
                <a:rPr lang="ja-JP" altLang="en-US" sz="2400" b="1" dirty="0">
                  <a:latin typeface="游ゴシック" panose="020B0400000000000000" pitchFamily="50" charset="-128"/>
                  <a:ea typeface="游ゴシック" panose="020B0400000000000000" pitchFamily="50" charset="-128"/>
                </a:rPr>
                <a:t>毎年</a:t>
              </a:r>
              <a:endParaRPr lang="en-US" altLang="ja-JP" sz="2400" b="1" dirty="0">
                <a:latin typeface="游ゴシック" panose="020B0400000000000000" pitchFamily="50" charset="-128"/>
                <a:ea typeface="游ゴシック" panose="020B0400000000000000" pitchFamily="50" charset="-128"/>
              </a:endParaRPr>
            </a:p>
            <a:p>
              <a:pPr algn="ctr"/>
              <a:r>
                <a:rPr lang="en-US" altLang="ja-JP" sz="2000" b="1" spc="-150" dirty="0">
                  <a:latin typeface="游ゴシック" panose="020B0400000000000000" pitchFamily="50" charset="-128"/>
                  <a:ea typeface="游ゴシック" panose="020B0400000000000000" pitchFamily="50" charset="-128"/>
                </a:rPr>
                <a:t>1</a:t>
              </a:r>
              <a:r>
                <a:rPr lang="ja-JP" altLang="en-US" sz="1600" b="1" spc="-150" dirty="0">
                  <a:latin typeface="游ゴシック" panose="020B0400000000000000" pitchFamily="50" charset="-128"/>
                  <a:ea typeface="游ゴシック" panose="020B0400000000000000" pitchFamily="50" charset="-128"/>
                </a:rPr>
                <a:t>～</a:t>
              </a:r>
              <a:r>
                <a:rPr lang="en-US" altLang="ja-JP" sz="2000" b="1" spc="-150" dirty="0">
                  <a:latin typeface="游ゴシック" panose="020B0400000000000000" pitchFamily="50" charset="-128"/>
                  <a:ea typeface="游ゴシック" panose="020B0400000000000000" pitchFamily="50" charset="-128"/>
                </a:rPr>
                <a:t>2</a:t>
              </a:r>
              <a:r>
                <a:rPr lang="ja-JP" altLang="en-US" sz="1400" b="1" spc="-150" dirty="0">
                  <a:latin typeface="游ゴシック" panose="020B0400000000000000" pitchFamily="50" charset="-128"/>
                  <a:ea typeface="游ゴシック" panose="020B0400000000000000" pitchFamily="50" charset="-128"/>
                </a:rPr>
                <a:t>月</a:t>
              </a:r>
              <a:endParaRPr lang="ja-JP" altLang="en-US" b="1" spc="-150" dirty="0">
                <a:latin typeface="游ゴシック" panose="020B0400000000000000" pitchFamily="50" charset="-128"/>
                <a:ea typeface="游ゴシック" panose="020B0400000000000000" pitchFamily="50" charset="-128"/>
              </a:endParaRPr>
            </a:p>
          </p:txBody>
        </p:sp>
        <p:cxnSp>
          <p:nvCxnSpPr>
            <p:cNvPr id="14" name="直線矢印コネクタ 13">
              <a:extLst>
                <a:ext uri="{FF2B5EF4-FFF2-40B4-BE49-F238E27FC236}">
                  <a16:creationId xmlns:a16="http://schemas.microsoft.com/office/drawing/2014/main" id="{FFA579AF-05FA-1987-4181-ECE41F462D7A}"/>
                </a:ext>
              </a:extLst>
            </p:cNvPr>
            <p:cNvCxnSpPr>
              <a:cxnSpLocks/>
            </p:cNvCxnSpPr>
            <p:nvPr/>
          </p:nvCxnSpPr>
          <p:spPr>
            <a:xfrm flipV="1">
              <a:off x="4549081" y="3356992"/>
              <a:ext cx="0" cy="540060"/>
            </a:xfrm>
            <a:prstGeom prst="straightConnector1">
              <a:avLst/>
            </a:prstGeom>
            <a:ln w="5715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5" name="コンテンツ プレースホルダー 3">
              <a:extLst>
                <a:ext uri="{FF2B5EF4-FFF2-40B4-BE49-F238E27FC236}">
                  <a16:creationId xmlns:a16="http://schemas.microsoft.com/office/drawing/2014/main" id="{F5EB0CE5-C5D9-C520-425E-D4DA54C9971A}"/>
                </a:ext>
              </a:extLst>
            </p:cNvPr>
            <p:cNvSpPr txBox="1">
              <a:spLocks/>
            </p:cNvSpPr>
            <p:nvPr/>
          </p:nvSpPr>
          <p:spPr>
            <a:xfrm>
              <a:off x="1923708" y="4846848"/>
              <a:ext cx="3722863" cy="1700808"/>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ct val="95000"/>
                </a:lnSpc>
                <a:buNone/>
              </a:pP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原本</a:t>
              </a:r>
              <a:r>
                <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rPr>
                <a:t>(2</a:t>
              </a: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部</a:t>
              </a:r>
              <a:r>
                <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rPr>
                <a:t>)</a:t>
              </a: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は、</a:t>
              </a:r>
              <a:br>
                <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rPr>
              </a:b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①ガバナー事務所</a:t>
              </a:r>
              <a:br>
                <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rPr>
              </a:b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②米山奨学会で保管</a:t>
              </a:r>
            </a:p>
          </p:txBody>
        </p:sp>
        <p:cxnSp>
          <p:nvCxnSpPr>
            <p:cNvPr id="16" name="直線コネクタ 15">
              <a:extLst>
                <a:ext uri="{FF2B5EF4-FFF2-40B4-BE49-F238E27FC236}">
                  <a16:creationId xmlns:a16="http://schemas.microsoft.com/office/drawing/2014/main" id="{BF60945A-0EAE-A85A-472C-B3D01C74FF5B}"/>
                </a:ext>
              </a:extLst>
            </p:cNvPr>
            <p:cNvCxnSpPr/>
            <p:nvPr/>
          </p:nvCxnSpPr>
          <p:spPr>
            <a:xfrm>
              <a:off x="2076101" y="4653136"/>
              <a:ext cx="3168000" cy="0"/>
            </a:xfrm>
            <a:prstGeom prst="line">
              <a:avLst/>
            </a:prstGeom>
            <a:ln w="57150">
              <a:solidFill>
                <a:srgbClr val="81C343"/>
              </a:solidFill>
            </a:ln>
          </p:spPr>
          <p:style>
            <a:lnRef idx="1">
              <a:schemeClr val="accent1"/>
            </a:lnRef>
            <a:fillRef idx="0">
              <a:schemeClr val="accent1"/>
            </a:fillRef>
            <a:effectRef idx="0">
              <a:schemeClr val="accent1"/>
            </a:effectRef>
            <a:fontRef idx="minor">
              <a:schemeClr val="tx1"/>
            </a:fontRef>
          </p:style>
        </p:cxnSp>
      </p:grpSp>
      <p:grpSp>
        <p:nvGrpSpPr>
          <p:cNvPr id="17" name="グループ化 16">
            <a:extLst>
              <a:ext uri="{FF2B5EF4-FFF2-40B4-BE49-F238E27FC236}">
                <a16:creationId xmlns:a16="http://schemas.microsoft.com/office/drawing/2014/main" id="{D551F04D-50DA-D50A-BED3-0AA63A8DF548}"/>
              </a:ext>
            </a:extLst>
          </p:cNvPr>
          <p:cNvGrpSpPr/>
          <p:nvPr/>
        </p:nvGrpSpPr>
        <p:grpSpPr>
          <a:xfrm>
            <a:off x="5699956" y="3031853"/>
            <a:ext cx="6240978" cy="3313471"/>
            <a:chOff x="5989076" y="3355889"/>
            <a:chExt cx="6240978" cy="3313471"/>
          </a:xfrm>
        </p:grpSpPr>
        <p:cxnSp>
          <p:nvCxnSpPr>
            <p:cNvPr id="18" name="直線矢印コネクタ 17">
              <a:extLst>
                <a:ext uri="{FF2B5EF4-FFF2-40B4-BE49-F238E27FC236}">
                  <a16:creationId xmlns:a16="http://schemas.microsoft.com/office/drawing/2014/main" id="{4218B2AE-F43B-8E28-46DF-150A03504BAA}"/>
                </a:ext>
              </a:extLst>
            </p:cNvPr>
            <p:cNvCxnSpPr>
              <a:cxnSpLocks/>
            </p:cNvCxnSpPr>
            <p:nvPr/>
          </p:nvCxnSpPr>
          <p:spPr>
            <a:xfrm flipV="1">
              <a:off x="8689376" y="3355889"/>
              <a:ext cx="0" cy="864096"/>
            </a:xfrm>
            <a:prstGeom prst="straightConnector1">
              <a:avLst/>
            </a:prstGeom>
            <a:ln w="5715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9" name="四角形: 角を丸くする 18">
              <a:extLst>
                <a:ext uri="{FF2B5EF4-FFF2-40B4-BE49-F238E27FC236}">
                  <a16:creationId xmlns:a16="http://schemas.microsoft.com/office/drawing/2014/main" id="{C7E10319-3E3B-BCF7-DF68-1CBCF0403100}"/>
                </a:ext>
              </a:extLst>
            </p:cNvPr>
            <p:cNvSpPr/>
            <p:nvPr/>
          </p:nvSpPr>
          <p:spPr>
            <a:xfrm>
              <a:off x="6275220" y="3897052"/>
              <a:ext cx="5654516" cy="2772308"/>
            </a:xfrm>
            <a:prstGeom prst="roundRect">
              <a:avLst>
                <a:gd name="adj" fmla="val 10054"/>
              </a:avLst>
            </a:prstGeom>
            <a:solidFill>
              <a:schemeClr val="bg1"/>
            </a:solidFill>
            <a:ln w="317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180000" tIns="0" rIns="180000" rtlCol="0" anchor="ctr"/>
            <a:lstStyle/>
            <a:p>
              <a:pPr algn="l">
                <a:lnSpc>
                  <a:spcPts val="9000"/>
                </a:lnSpc>
              </a:pPr>
              <a:endParaRPr kumimoji="1" lang="ja-JP" altLang="en-US" sz="8000" b="1" dirty="0">
                <a:ln>
                  <a:solidFill>
                    <a:schemeClr val="tx1"/>
                  </a:solidFill>
                </a:ln>
                <a:solidFill>
                  <a:srgbClr val="FFE737"/>
                </a:solidFill>
                <a:latin typeface="游ゴシック" panose="020B0400000000000000" pitchFamily="50" charset="-128"/>
                <a:ea typeface="游ゴシック" panose="020B0400000000000000" pitchFamily="50" charset="-128"/>
              </a:endParaRPr>
            </a:p>
          </p:txBody>
        </p:sp>
        <p:sp>
          <p:nvSpPr>
            <p:cNvPr id="20" name="四角形: 角を丸くする 19">
              <a:extLst>
                <a:ext uri="{FF2B5EF4-FFF2-40B4-BE49-F238E27FC236}">
                  <a16:creationId xmlns:a16="http://schemas.microsoft.com/office/drawing/2014/main" id="{AF6C8302-B980-BAC7-745E-2368849ED197}"/>
                </a:ext>
              </a:extLst>
            </p:cNvPr>
            <p:cNvSpPr/>
            <p:nvPr/>
          </p:nvSpPr>
          <p:spPr>
            <a:xfrm>
              <a:off x="7069196" y="4041068"/>
              <a:ext cx="5160858" cy="720080"/>
            </a:xfrm>
            <a:prstGeom prst="roundRect">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r>
                <a:rPr lang="ja-JP" altLang="en-US" sz="2400" b="1" dirty="0">
                  <a:solidFill>
                    <a:schemeClr val="tx1"/>
                  </a:solidFill>
                  <a:latin typeface="游ゴシック" panose="020B0400000000000000" pitchFamily="50" charset="-128"/>
                  <a:ea typeface="游ゴシック" panose="020B0400000000000000" pitchFamily="50" charset="-128"/>
                </a:rPr>
                <a:t>業務委託に係る覚書（世話クラブ）</a:t>
              </a:r>
            </a:p>
          </p:txBody>
        </p:sp>
        <p:sp>
          <p:nvSpPr>
            <p:cNvPr id="21" name="楕円 20">
              <a:extLst>
                <a:ext uri="{FF2B5EF4-FFF2-40B4-BE49-F238E27FC236}">
                  <a16:creationId xmlns:a16="http://schemas.microsoft.com/office/drawing/2014/main" id="{10AAAB15-DD9F-27B1-C548-4EE13CB12B78}"/>
                </a:ext>
              </a:extLst>
            </p:cNvPr>
            <p:cNvSpPr/>
            <p:nvPr/>
          </p:nvSpPr>
          <p:spPr>
            <a:xfrm>
              <a:off x="5989076" y="3681028"/>
              <a:ext cx="1152128" cy="1152128"/>
            </a:xfrm>
            <a:prstGeom prst="ellipse">
              <a:avLst/>
            </a:prstGeom>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0" tIns="36000" rIns="0" bIns="36000" numCol="1" spcCol="0" rtlCol="0" fromWordArt="0" anchor="ctr" anchorCtr="0" forceAA="0" compatLnSpc="1">
              <a:prstTxWarp prst="textNoShape">
                <a:avLst/>
              </a:prstTxWarp>
              <a:noAutofit/>
            </a:bodyPr>
            <a:lstStyle/>
            <a:p>
              <a:pPr algn="ctr"/>
              <a:r>
                <a:rPr lang="ja-JP" altLang="en-US" sz="2400" b="1" dirty="0">
                  <a:latin typeface="游ゴシック" panose="020B0400000000000000" pitchFamily="50" charset="-128"/>
                  <a:ea typeface="游ゴシック" panose="020B0400000000000000" pitchFamily="50" charset="-128"/>
                </a:rPr>
                <a:t>毎年</a:t>
              </a:r>
              <a:br>
                <a:rPr lang="en-US" altLang="ja-JP" sz="2400" b="1" dirty="0">
                  <a:latin typeface="游ゴシック" panose="020B0400000000000000" pitchFamily="50" charset="-128"/>
                  <a:ea typeface="游ゴシック" panose="020B0400000000000000" pitchFamily="50" charset="-128"/>
                </a:rPr>
              </a:br>
              <a:r>
                <a:rPr lang="en-US" altLang="ja-JP" sz="2400" b="1" spc="-150" dirty="0">
                  <a:latin typeface="游ゴシック" panose="020B0400000000000000" pitchFamily="50" charset="-128"/>
                  <a:ea typeface="游ゴシック" panose="020B0400000000000000" pitchFamily="50" charset="-128"/>
                </a:rPr>
                <a:t>2</a:t>
              </a:r>
              <a:r>
                <a:rPr lang="ja-JP" altLang="en-US" b="1" spc="-150" dirty="0">
                  <a:latin typeface="游ゴシック" panose="020B0400000000000000" pitchFamily="50" charset="-128"/>
                  <a:ea typeface="游ゴシック" panose="020B0400000000000000" pitchFamily="50" charset="-128"/>
                </a:rPr>
                <a:t>～</a:t>
              </a:r>
              <a:r>
                <a:rPr lang="en-US" altLang="ja-JP" sz="2400" b="1" spc="-150" dirty="0">
                  <a:latin typeface="游ゴシック" panose="020B0400000000000000" pitchFamily="50" charset="-128"/>
                  <a:ea typeface="游ゴシック" panose="020B0400000000000000" pitchFamily="50" charset="-128"/>
                </a:rPr>
                <a:t>3</a:t>
              </a:r>
              <a:r>
                <a:rPr lang="ja-JP" altLang="en-US" sz="1400" b="1" spc="-150" dirty="0">
                  <a:latin typeface="游ゴシック" panose="020B0400000000000000" pitchFamily="50" charset="-128"/>
                  <a:ea typeface="游ゴシック" panose="020B0400000000000000" pitchFamily="50" charset="-128"/>
                </a:rPr>
                <a:t>月</a:t>
              </a:r>
              <a:endParaRPr lang="ja-JP" altLang="en-US" b="1" spc="-150" dirty="0">
                <a:latin typeface="游ゴシック" panose="020B0400000000000000" pitchFamily="50" charset="-128"/>
                <a:ea typeface="游ゴシック" panose="020B0400000000000000" pitchFamily="50" charset="-128"/>
              </a:endParaRPr>
            </a:p>
          </p:txBody>
        </p:sp>
        <p:sp>
          <p:nvSpPr>
            <p:cNvPr id="22" name="コンテンツ プレースホルダー 3">
              <a:extLst>
                <a:ext uri="{FF2B5EF4-FFF2-40B4-BE49-F238E27FC236}">
                  <a16:creationId xmlns:a16="http://schemas.microsoft.com/office/drawing/2014/main" id="{8CECA0A6-3C2F-BB19-DA10-57FEC1EB8B10}"/>
                </a:ext>
              </a:extLst>
            </p:cNvPr>
            <p:cNvSpPr txBox="1">
              <a:spLocks/>
            </p:cNvSpPr>
            <p:nvPr/>
          </p:nvSpPr>
          <p:spPr>
            <a:xfrm>
              <a:off x="7105844" y="4869160"/>
              <a:ext cx="5003912" cy="1700808"/>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ct val="95000"/>
                </a:lnSpc>
                <a:buNone/>
              </a:pP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原本</a:t>
              </a:r>
              <a:r>
                <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rPr>
                <a:t>(2</a:t>
              </a: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部</a:t>
              </a:r>
              <a:r>
                <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rPr>
                <a:t>)</a:t>
              </a: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は、</a:t>
              </a:r>
              <a:br>
                <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rPr>
              </a:b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①ガバナー事務所</a:t>
              </a:r>
              <a:br>
                <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rPr>
              </a:b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②世話クラブで保管し、</a:t>
              </a:r>
              <a:br>
                <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rPr>
              </a:b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　写しを</a:t>
              </a:r>
              <a:r>
                <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rPr>
                <a:t>PDF</a:t>
              </a: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で奨学会へ提出</a:t>
              </a:r>
            </a:p>
          </p:txBody>
        </p:sp>
        <p:cxnSp>
          <p:nvCxnSpPr>
            <p:cNvPr id="23" name="直線コネクタ 22">
              <a:extLst>
                <a:ext uri="{FF2B5EF4-FFF2-40B4-BE49-F238E27FC236}">
                  <a16:creationId xmlns:a16="http://schemas.microsoft.com/office/drawing/2014/main" id="{05E427CB-9811-2A5B-9612-2C1BF91E3103}"/>
                </a:ext>
              </a:extLst>
            </p:cNvPr>
            <p:cNvCxnSpPr>
              <a:cxnSpLocks/>
            </p:cNvCxnSpPr>
            <p:nvPr/>
          </p:nvCxnSpPr>
          <p:spPr>
            <a:xfrm>
              <a:off x="7249216" y="4653136"/>
              <a:ext cx="4536000" cy="0"/>
            </a:xfrm>
            <a:prstGeom prst="line">
              <a:avLst/>
            </a:prstGeom>
            <a:ln w="57150">
              <a:solidFill>
                <a:srgbClr val="81C343"/>
              </a:solidFill>
            </a:ln>
          </p:spPr>
          <p:style>
            <a:lnRef idx="1">
              <a:schemeClr val="accent1"/>
            </a:lnRef>
            <a:fillRef idx="0">
              <a:schemeClr val="accent1"/>
            </a:fillRef>
            <a:effectRef idx="0">
              <a:schemeClr val="accent1"/>
            </a:effectRef>
            <a:fontRef idx="minor">
              <a:schemeClr val="tx1"/>
            </a:fontRef>
          </p:style>
        </p:cxnSp>
      </p:grpSp>
      <p:sp>
        <p:nvSpPr>
          <p:cNvPr id="24" name="コンテンツ プレースホルダー 2">
            <a:extLst>
              <a:ext uri="{FF2B5EF4-FFF2-40B4-BE49-F238E27FC236}">
                <a16:creationId xmlns:a16="http://schemas.microsoft.com/office/drawing/2014/main" id="{244835B0-2C26-B889-7FBA-5287E498CA06}"/>
              </a:ext>
            </a:extLst>
          </p:cNvPr>
          <p:cNvSpPr txBox="1">
            <a:spLocks/>
          </p:cNvSpPr>
          <p:nvPr/>
        </p:nvSpPr>
        <p:spPr>
          <a:xfrm>
            <a:off x="550863" y="1340768"/>
            <a:ext cx="8250237" cy="54631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ja-JP" sz="2933" b="1" dirty="0">
                <a:latin typeface="游ゴシック" panose="020B0400000000000000" pitchFamily="50" charset="-128"/>
                <a:ea typeface="游ゴシック" panose="020B0400000000000000" pitchFamily="50" charset="-128"/>
              </a:rPr>
              <a:t>2020</a:t>
            </a:r>
            <a:r>
              <a:rPr kumimoji="1" lang="ja-JP" altLang="en-US" sz="2933" b="1" dirty="0">
                <a:latin typeface="游ゴシック" panose="020B0400000000000000" pitchFamily="50" charset="-128"/>
                <a:ea typeface="游ゴシック" panose="020B0400000000000000" pitchFamily="50" charset="-128"/>
              </a:rPr>
              <a:t>学年度からスタート、毎年実施</a:t>
            </a:r>
          </a:p>
        </p:txBody>
      </p:sp>
      <p:sp>
        <p:nvSpPr>
          <p:cNvPr id="25" name="テキスト プレースホルダー 24">
            <a:extLst>
              <a:ext uri="{FF2B5EF4-FFF2-40B4-BE49-F238E27FC236}">
                <a16:creationId xmlns:a16="http://schemas.microsoft.com/office/drawing/2014/main" id="{24610325-2FE7-265F-A53A-0EC0CDE084B6}"/>
              </a:ext>
            </a:extLst>
          </p:cNvPr>
          <p:cNvSpPr>
            <a:spLocks noGrp="1"/>
          </p:cNvSpPr>
          <p:nvPr>
            <p:ph type="body" sz="quarter" idx="10"/>
          </p:nvPr>
        </p:nvSpPr>
        <p:spPr/>
        <p:txBody>
          <a:bodyPr/>
          <a:lstStyle/>
          <a:p>
            <a:r>
              <a:rPr lang="ja-JP" altLang="en-US" dirty="0"/>
              <a:t>業務委託・覚書の締結</a:t>
            </a:r>
          </a:p>
          <a:p>
            <a:endParaRPr lang="ja-JP" altLang="en-US" dirty="0"/>
          </a:p>
        </p:txBody>
      </p:sp>
    </p:spTree>
    <p:extLst>
      <p:ext uri="{BB962C8B-B14F-4D97-AF65-F5344CB8AC3E}">
        <p14:creationId xmlns:p14="http://schemas.microsoft.com/office/powerpoint/2010/main" val="2395268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26" presetClass="emph" presetSubtype="0" repeatCount="5000" grpId="1" nodeType="withEffect">
                                  <p:stCondLst>
                                    <p:cond delay="0"/>
                                  </p:stCondLst>
                                  <p:childTnLst>
                                    <p:animEffect transition="out" filter="fade">
                                      <p:cBhvr>
                                        <p:cTn id="26" dur="500" tmFilter="0, 0; .2, .5; .8, .5; 1, 0"/>
                                        <p:tgtEl>
                                          <p:spTgt spid="6"/>
                                        </p:tgtEl>
                                      </p:cBhvr>
                                    </p:animEffect>
                                    <p:animScale>
                                      <p:cBhvr>
                                        <p:cTn id="27" dur="250" autoRev="1" fill="hold"/>
                                        <p:tgtEl>
                                          <p:spTgt spid="6"/>
                                        </p:tgtEl>
                                      </p:cBhvr>
                                      <p:by x="105000" y="105000"/>
                                    </p:animScale>
                                  </p:childTnLst>
                                </p:cTn>
                              </p:par>
                              <p:par>
                                <p:cTn id="28" presetID="26" presetClass="emph" presetSubtype="0" repeatCount="5000" grpId="1" nodeType="withEffect">
                                  <p:stCondLst>
                                    <p:cond delay="0"/>
                                  </p:stCondLst>
                                  <p:childTnLst>
                                    <p:animEffect transition="out" filter="fade">
                                      <p:cBhvr>
                                        <p:cTn id="29" dur="500" tmFilter="0, 0; .2, .5; .8, .5; 1, 0"/>
                                        <p:tgtEl>
                                          <p:spTgt spid="7"/>
                                        </p:tgtEl>
                                      </p:cBhvr>
                                    </p:animEffect>
                                    <p:animScale>
                                      <p:cBhvr>
                                        <p:cTn id="30" dur="250" autoRev="1" fill="hold"/>
                                        <p:tgtEl>
                                          <p:spTgt spid="7"/>
                                        </p:tgtEl>
                                      </p:cBhvr>
                                      <p:by x="105000" y="105000"/>
                                    </p:animScale>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animEffect transition="in" filter="fade">
                                      <p:cBhvr>
                                        <p:cTn id="44" dur="500"/>
                                        <p:tgtEl>
                                          <p:spTgt spid="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500" fill="hold"/>
                                        <p:tgtEl>
                                          <p:spTgt spid="9"/>
                                        </p:tgtEl>
                                        <p:attrNameLst>
                                          <p:attrName>ppt_w</p:attrName>
                                        </p:attrNameLst>
                                      </p:cBhvr>
                                      <p:tavLst>
                                        <p:tav tm="0">
                                          <p:val>
                                            <p:fltVal val="0"/>
                                          </p:val>
                                        </p:tav>
                                        <p:tav tm="100000">
                                          <p:val>
                                            <p:strVal val="#ppt_w"/>
                                          </p:val>
                                        </p:tav>
                                      </p:tavLst>
                                    </p:anim>
                                    <p:anim calcmode="lin" valueType="num">
                                      <p:cBhvr>
                                        <p:cTn id="48" dur="500" fill="hold"/>
                                        <p:tgtEl>
                                          <p:spTgt spid="9"/>
                                        </p:tgtEl>
                                        <p:attrNameLst>
                                          <p:attrName>ppt_h</p:attrName>
                                        </p:attrNameLst>
                                      </p:cBhvr>
                                      <p:tavLst>
                                        <p:tav tm="0">
                                          <p:val>
                                            <p:fltVal val="0"/>
                                          </p:val>
                                        </p:tav>
                                        <p:tav tm="100000">
                                          <p:val>
                                            <p:strVal val="#ppt_h"/>
                                          </p:val>
                                        </p:tav>
                                      </p:tavLst>
                                    </p:anim>
                                    <p:animEffect transition="in" filter="fade">
                                      <p:cBhvr>
                                        <p:cTn id="49" dur="500"/>
                                        <p:tgtEl>
                                          <p:spTgt spid="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500" fill="hold"/>
                                        <p:tgtEl>
                                          <p:spTgt spid="8"/>
                                        </p:tgtEl>
                                        <p:attrNameLst>
                                          <p:attrName>ppt_w</p:attrName>
                                        </p:attrNameLst>
                                      </p:cBhvr>
                                      <p:tavLst>
                                        <p:tav tm="0">
                                          <p:val>
                                            <p:fltVal val="0"/>
                                          </p:val>
                                        </p:tav>
                                        <p:tav tm="100000">
                                          <p:val>
                                            <p:strVal val="#ppt_w"/>
                                          </p:val>
                                        </p:tav>
                                      </p:tavLst>
                                    </p:anim>
                                    <p:anim calcmode="lin" valueType="num">
                                      <p:cBhvr>
                                        <p:cTn id="53" dur="500" fill="hold"/>
                                        <p:tgtEl>
                                          <p:spTgt spid="8"/>
                                        </p:tgtEl>
                                        <p:attrNameLst>
                                          <p:attrName>ppt_h</p:attrName>
                                        </p:attrNameLst>
                                      </p:cBhvr>
                                      <p:tavLst>
                                        <p:tav tm="0">
                                          <p:val>
                                            <p:fltVal val="0"/>
                                          </p:val>
                                        </p:tav>
                                        <p:tav tm="100000">
                                          <p:val>
                                            <p:strVal val="#ppt_h"/>
                                          </p:val>
                                        </p:tav>
                                      </p:tavLst>
                                    </p:anim>
                                    <p:animEffect transition="in" filter="fade">
                                      <p:cBhvr>
                                        <p:cTn id="54" dur="500"/>
                                        <p:tgtEl>
                                          <p:spTgt spid="8"/>
                                        </p:tgtEl>
                                      </p:cBhvr>
                                    </p:animEffect>
                                  </p:childTnLst>
                                </p:cTn>
                              </p:par>
                              <p:par>
                                <p:cTn id="55" presetID="26" presetClass="emph" presetSubtype="0" repeatCount="10000" fill="hold" grpId="1" nodeType="withEffect">
                                  <p:stCondLst>
                                    <p:cond delay="0"/>
                                  </p:stCondLst>
                                  <p:childTnLst>
                                    <p:animEffect transition="out" filter="fade">
                                      <p:cBhvr>
                                        <p:cTn id="56" dur="500" tmFilter="0, 0; .2, .5; .8, .5; 1, 0"/>
                                        <p:tgtEl>
                                          <p:spTgt spid="9"/>
                                        </p:tgtEl>
                                      </p:cBhvr>
                                    </p:animEffect>
                                    <p:animScale>
                                      <p:cBhvr>
                                        <p:cTn id="57" dur="250" autoRev="1" fill="hold"/>
                                        <p:tgtEl>
                                          <p:spTgt spid="9"/>
                                        </p:tgtEl>
                                      </p:cBhvr>
                                      <p:by x="105000" y="105000"/>
                                    </p:animScale>
                                  </p:childTnLst>
                                </p:cTn>
                              </p:par>
                              <p:par>
                                <p:cTn id="58" presetID="26" presetClass="emph" presetSubtype="0" repeatCount="10000" fill="hold" grpId="1" nodeType="withEffect">
                                  <p:stCondLst>
                                    <p:cond delay="0"/>
                                  </p:stCondLst>
                                  <p:childTnLst>
                                    <p:animEffect transition="out" filter="fade">
                                      <p:cBhvr>
                                        <p:cTn id="59" dur="500" tmFilter="0, 0; .2, .5; .8, .5; 1, 0"/>
                                        <p:tgtEl>
                                          <p:spTgt spid="8"/>
                                        </p:tgtEl>
                                      </p:cBhvr>
                                    </p:animEffect>
                                    <p:animScale>
                                      <p:cBhvr>
                                        <p:cTn id="60" dur="250" autoRev="1" fill="hold"/>
                                        <p:tgtEl>
                                          <p:spTgt spid="8"/>
                                        </p:tgtEl>
                                      </p:cBhvr>
                                      <p:by x="105000" y="105000"/>
                                    </p:animScale>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nodeType="click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1000"/>
                                        <p:tgtEl>
                                          <p:spTgt spid="17"/>
                                        </p:tgtEl>
                                      </p:cBhvr>
                                    </p:animEffect>
                                    <p:anim calcmode="lin" valueType="num">
                                      <p:cBhvr>
                                        <p:cTn id="66" dur="1000" fill="hold"/>
                                        <p:tgtEl>
                                          <p:spTgt spid="17"/>
                                        </p:tgtEl>
                                        <p:attrNameLst>
                                          <p:attrName>ppt_x</p:attrName>
                                        </p:attrNameLst>
                                      </p:cBhvr>
                                      <p:tavLst>
                                        <p:tav tm="0">
                                          <p:val>
                                            <p:strVal val="#ppt_x"/>
                                          </p:val>
                                        </p:tav>
                                        <p:tav tm="100000">
                                          <p:val>
                                            <p:strVal val="#ppt_x"/>
                                          </p:val>
                                        </p:tav>
                                      </p:tavLst>
                                    </p:anim>
                                    <p:anim calcmode="lin" valueType="num">
                                      <p:cBhvr>
                                        <p:cTn id="6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6" grpId="1" animBg="1"/>
      <p:bldP spid="7" grpId="0" animBg="1"/>
      <p:bldP spid="7" grpId="1" animBg="1"/>
      <p:bldP spid="8" grpId="0" animBg="1"/>
      <p:bldP spid="8" grpId="1" animBg="1"/>
      <p:bldP spid="9" grpId="0" animBg="1"/>
      <p:bldP spid="9"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72E4F649-9809-D777-FE45-D8D2F6547B4D}"/>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464152" y="5697252"/>
            <a:ext cx="4165600" cy="643467"/>
          </a:xfrm>
          <a:prstGeom prst="rect">
            <a:avLst/>
          </a:prstGeom>
        </p:spPr>
      </p:pic>
    </p:spTree>
    <p:extLst>
      <p:ext uri="{BB962C8B-B14F-4D97-AF65-F5344CB8AC3E}">
        <p14:creationId xmlns:p14="http://schemas.microsoft.com/office/powerpoint/2010/main" val="42275986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a:lstStyle>
        <a:defPPr algn="l">
          <a:defRPr sz="4000" b="1" dirty="0">
            <a:latin typeface="游ゴシック" panose="020B0400000000000000" pitchFamily="50" charset="-128"/>
            <a:ea typeface="游ゴシック" panose="020B0400000000000000" pitchFamily="50" charset="-128"/>
          </a:defRPr>
        </a:defPPr>
      </a:lstStyle>
    </a:tx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a:lstStyle>
        <a:defPPr algn="l">
          <a:defRPr sz="4000" b="1" dirty="0">
            <a:latin typeface="游ゴシック" panose="020B0400000000000000" pitchFamily="50" charset="-128"/>
            <a:ea typeface="游ゴシック" panose="020B0400000000000000" pitchFamily="50" charset="-128"/>
          </a:defRPr>
        </a:defPPr>
      </a:lstStyle>
    </a:txDef>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16875</TotalTime>
  <Words>5617</Words>
  <Application>Microsoft Office PowerPoint</Application>
  <PresentationFormat>ワイド画面</PresentationFormat>
  <Paragraphs>559</Paragraphs>
  <Slides>29</Slides>
  <Notes>28</Notes>
  <HiddenSlides>0</HiddenSlides>
  <MMClips>0</MMClips>
  <ScaleCrop>false</ScaleCrop>
  <HeadingPairs>
    <vt:vector size="6" baseType="variant">
      <vt:variant>
        <vt:lpstr>使用されているフォント</vt:lpstr>
      </vt:variant>
      <vt:variant>
        <vt:i4>17</vt:i4>
      </vt:variant>
      <vt:variant>
        <vt:lpstr>テーマ</vt:lpstr>
      </vt:variant>
      <vt:variant>
        <vt:i4>2</vt:i4>
      </vt:variant>
      <vt:variant>
        <vt:lpstr>スライド タイトル</vt:lpstr>
      </vt:variant>
      <vt:variant>
        <vt:i4>29</vt:i4>
      </vt:variant>
    </vt:vector>
  </HeadingPairs>
  <TitlesOfParts>
    <vt:vector size="48" baseType="lpstr">
      <vt:lpstr>BIZ UDPゴシック</vt:lpstr>
      <vt:lpstr>Yu Gothic UI</vt:lpstr>
      <vt:lpstr>HGP創英角ｺﾞｼｯｸUB</vt:lpstr>
      <vt:lpstr>貂明朝テキスト</vt:lpstr>
      <vt:lpstr>Yu Gothic UI Semibold</vt:lpstr>
      <vt:lpstr>游ゴシック Medium</vt:lpstr>
      <vt:lpstr>Bahnschrift SemiBold SemiConden</vt:lpstr>
      <vt:lpstr>ＭＳ Ｐゴシック</vt:lpstr>
      <vt:lpstr>游ゴシック</vt:lpstr>
      <vt:lpstr>ＭＳ ゴシック</vt:lpstr>
      <vt:lpstr>Arial</vt:lpstr>
      <vt:lpstr>メイリオ</vt:lpstr>
      <vt:lpstr>游ゴシック</vt:lpstr>
      <vt:lpstr>Wingdings</vt:lpstr>
      <vt:lpstr>Calibri</vt:lpstr>
      <vt:lpstr>Meiryo UI</vt:lpstr>
      <vt:lpstr>游ゴシック Light</vt:lpstr>
      <vt:lpstr>Office Theme</vt:lpstr>
      <vt:lpstr>1_Office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01</dc:title>
  <cp:lastModifiedBy>noz_m</cp:lastModifiedBy>
  <cp:revision>145</cp:revision>
  <cp:lastPrinted>2026-09-17T12:49:07Z</cp:lastPrinted>
  <dcterms:created xsi:type="dcterms:W3CDTF">2006-08-16T00:00:00Z</dcterms:created>
  <dcterms:modified xsi:type="dcterms:W3CDTF">2026-09-18T07:01:01Z</dcterms:modified>
  <dc:identifier>DAGsRTtIeDc</dc:identifier>
</cp:coreProperties>
</file>